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9" r:id="rId5"/>
    <p:sldId id="368" r:id="rId6"/>
    <p:sldId id="396" r:id="rId7"/>
    <p:sldId id="391" r:id="rId8"/>
    <p:sldId id="392" r:id="rId9"/>
    <p:sldId id="393" r:id="rId10"/>
    <p:sldId id="394" r:id="rId11"/>
    <p:sldId id="395" r:id="rId12"/>
    <p:sldId id="397" r:id="rId13"/>
    <p:sldId id="398" r:id="rId14"/>
    <p:sldId id="399" r:id="rId15"/>
    <p:sldId id="400" r:id="rId16"/>
    <p:sldId id="401" r:id="rId17"/>
    <p:sldId id="402" r:id="rId18"/>
    <p:sldId id="403" r:id="rId19"/>
    <p:sldId id="404" r:id="rId20"/>
    <p:sldId id="405" r:id="rId21"/>
    <p:sldId id="406" r:id="rId22"/>
    <p:sldId id="407" r:id="rId23"/>
    <p:sldId id="408" r:id="rId24"/>
    <p:sldId id="40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104" userDrawn="1">
          <p15:clr>
            <a:srgbClr val="A4A3A4"/>
          </p15:clr>
        </p15:guide>
        <p15:guide id="4" pos="576" userDrawn="1">
          <p15:clr>
            <a:srgbClr val="A4A3A4"/>
          </p15:clr>
        </p15:guide>
        <p15:guide id="5" orient="horz" pos="3888" userDrawn="1">
          <p15:clr>
            <a:srgbClr val="A4A3A4"/>
          </p15:clr>
        </p15:guide>
        <p15:guide id="6" orient="horz" pos="1128" userDrawn="1">
          <p15:clr>
            <a:srgbClr val="A4A3A4"/>
          </p15:clr>
        </p15:guide>
        <p15:guide id="7" orient="horz" pos="36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8EC0"/>
    <a:srgbClr val="686C86"/>
    <a:srgbClr val="00D0CB"/>
    <a:srgbClr val="1FBFDF"/>
    <a:srgbClr val="F1D9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7" autoAdjust="0"/>
    <p:restoredTop sz="83094" autoAdjust="0"/>
  </p:normalViewPr>
  <p:slideViewPr>
    <p:cSldViewPr snapToGrid="0" showGuides="1">
      <p:cViewPr varScale="1">
        <p:scale>
          <a:sx n="71" d="100"/>
          <a:sy n="71" d="100"/>
        </p:scale>
        <p:origin x="1474" y="58"/>
      </p:cViewPr>
      <p:guideLst>
        <p:guide orient="horz" pos="2160"/>
        <p:guide pos="3840"/>
        <p:guide pos="7104"/>
        <p:guide pos="576"/>
        <p:guide orient="horz" pos="3888"/>
        <p:guide orient="horz" pos="1128"/>
        <p:guide orient="horz" pos="36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7E860-81A0-4473-AE4B-CCB3B82BB5AF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FFAE8-2D30-453C-9508-823A9B27A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4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FAE8-2D30-453C-9508-823A9B27A6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43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FFAE8-2D30-453C-9508-823A9B27A6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5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44611" y="6356350"/>
            <a:ext cx="169527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/>
            </a:lvl1pPr>
          </a:lstStyle>
          <a:p>
            <a:fld id="{03D5E83E-561E-4650-819A-07A7BBF40D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50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1" y="1803469"/>
            <a:ext cx="2395728" cy="197510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449512" y="1803469"/>
            <a:ext cx="2395728" cy="197510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900612" y="1803469"/>
            <a:ext cx="2395728" cy="197510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350124" y="1803469"/>
            <a:ext cx="2395728" cy="197510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799637" y="1803469"/>
            <a:ext cx="2395728" cy="197510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F6DAA1-2BBF-42B8-88A4-C0044732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3600547-D93A-479D-B3BA-E5C32A24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799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25032" y="1793874"/>
            <a:ext cx="1325880" cy="13258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299807" y="1793874"/>
            <a:ext cx="1325880" cy="13258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76170" y="1793874"/>
            <a:ext cx="1325880" cy="13258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050945" y="1793874"/>
            <a:ext cx="1325880" cy="13258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050945" y="3167062"/>
            <a:ext cx="1325880" cy="13258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676170" y="3167062"/>
            <a:ext cx="1325880" cy="13258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299807" y="3167062"/>
            <a:ext cx="1325880" cy="13258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25032" y="3167062"/>
            <a:ext cx="1325880" cy="13258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25032" y="4541837"/>
            <a:ext cx="1325880" cy="13258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2299807" y="4541837"/>
            <a:ext cx="1325880" cy="13258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676170" y="4541837"/>
            <a:ext cx="1325880" cy="13258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050945" y="4541837"/>
            <a:ext cx="1325880" cy="13258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411DD2F1-8777-4AAE-97C2-966A827EA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F1784F61-08CB-4342-BBAA-9AF56AB7A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924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783867"/>
            <a:ext cx="4864608" cy="206654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884738" y="1783867"/>
            <a:ext cx="2423160" cy="206654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26313" y="1783867"/>
            <a:ext cx="2423160" cy="206654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769475" y="1783867"/>
            <a:ext cx="2423160" cy="206654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769475" y="3868254"/>
            <a:ext cx="2423160" cy="206654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884738" y="3868254"/>
            <a:ext cx="4864608" cy="206654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441575" y="3868254"/>
            <a:ext cx="2423160" cy="206654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0" y="3868254"/>
            <a:ext cx="2423160" cy="206654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31615EA9-0FDC-408B-932D-C77425F61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854E575-FDA1-43D7-95ED-B1E580CF4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53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480314" y="1790700"/>
            <a:ext cx="2372138" cy="407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14399" y="1790700"/>
            <a:ext cx="5512491" cy="40767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904978" y="1790700"/>
            <a:ext cx="2369447" cy="40767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E9480519-CE50-41DF-8CEF-E19AF8BB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F7F1587-F2F6-4C66-8AC7-77784A4B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37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2D1E099D-3C5E-45BA-BED4-B12679EFE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A18452C-FF88-471B-990A-7C7682AFA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934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ou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6071616" cy="341071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0" y="3448050"/>
            <a:ext cx="6071616" cy="341071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119813" y="0"/>
            <a:ext cx="6071616" cy="341071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119813" y="3448050"/>
            <a:ext cx="6071616" cy="341071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27289BA4-EAC5-463E-B918-4D54C34D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FB27D04-F016-4381-814B-B1751ED71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756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116320" y="1790700"/>
            <a:ext cx="2560320" cy="20116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717280" y="3842468"/>
            <a:ext cx="2560320" cy="201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14400" y="1790700"/>
            <a:ext cx="5157788" cy="40592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719140" y="1790700"/>
            <a:ext cx="2558460" cy="201136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112193" y="3838575"/>
            <a:ext cx="2558460" cy="201136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B7C67A-81CA-48E2-8887-29C857C3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D117E5-AEBE-4875-8BE4-E319C5F3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50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116320" y="1790700"/>
            <a:ext cx="2560320" cy="20116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515360" y="3842468"/>
            <a:ext cx="2560320" cy="201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14400" y="1790699"/>
            <a:ext cx="5157216" cy="2011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14400" y="3841749"/>
            <a:ext cx="2560320" cy="2011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514725" y="3841749"/>
            <a:ext cx="2560320" cy="2011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16638" y="3841749"/>
            <a:ext cx="2560320" cy="2011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716594" y="1790699"/>
            <a:ext cx="2561006" cy="40592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DCB3AB75-20C3-4A88-9B2C-93F4DE4E4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CE01D58-15BA-40EE-B1A0-BC6AECEFA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734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53540725-C875-4686-8F1B-DD0D4124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2D697E6-5760-421F-895C-00CC1DC20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255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14400" y="1790700"/>
            <a:ext cx="2559050" cy="506571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514574" y="1790700"/>
            <a:ext cx="2559050" cy="506571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114748" y="1790700"/>
            <a:ext cx="2559050" cy="506571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8714921" y="1790700"/>
            <a:ext cx="2559050" cy="506571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5B49E058-8A5A-4004-B96A-CCF5CAD6D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13EE887-AE3C-4E73-955B-C8DE4CAFD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0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435" y="6492875"/>
            <a:ext cx="2743200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8D34EFD-2ED2-45E5-BDC8-981C2B33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1113" y="6477786"/>
            <a:ext cx="169527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071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14399" y="4890052"/>
            <a:ext cx="2560320" cy="977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717280" y="4890052"/>
            <a:ext cx="2560320" cy="9773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515359" y="4890052"/>
            <a:ext cx="2560320" cy="9773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6116319" y="4890052"/>
            <a:ext cx="2560320" cy="9773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14400" y="1790700"/>
            <a:ext cx="2559050" cy="30988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514574" y="1790700"/>
            <a:ext cx="2559050" cy="30988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114748" y="1790700"/>
            <a:ext cx="2559050" cy="30988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8714921" y="1790700"/>
            <a:ext cx="2559050" cy="30988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73A7AFD4-962B-480F-B129-7B132345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A6CB129-5068-44E0-92DB-F680D468C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248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14400" y="0"/>
            <a:ext cx="10363200" cy="342265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BD8F2C26-7FFC-4173-A4B3-2501A103E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58ED7B-5D84-41A5-AEC0-CD00D000B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4081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25512" y="1797050"/>
            <a:ext cx="5170488" cy="407035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2D6BAB7B-9539-49A8-884D-F4A82E553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3E750DD-E012-4F77-BFB6-4C793841B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039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25512" y="1808782"/>
            <a:ext cx="1667426" cy="167322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25512" y="4078908"/>
            <a:ext cx="1667426" cy="167322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525868" y="1811958"/>
            <a:ext cx="1667426" cy="167322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525868" y="4075733"/>
            <a:ext cx="1667426" cy="167322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0D19A25A-B018-421D-B3E0-7AF0B53F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87B9A58-FB76-4BE8-8C3F-948418EDA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75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25512" y="1809750"/>
            <a:ext cx="2508804" cy="251991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528828" y="1809750"/>
            <a:ext cx="2508804" cy="251991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154368" y="1809750"/>
            <a:ext cx="2508804" cy="251991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8757684" y="1809750"/>
            <a:ext cx="2508804" cy="251991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FE224E33-E0A1-44E9-8B3C-92E9A28F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5AD7D8B0-A98B-446D-9B62-02BF610C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5280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73168" y="1802474"/>
            <a:ext cx="1861139" cy="185006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803466" y="1802474"/>
            <a:ext cx="1861139" cy="185006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533763" y="1802474"/>
            <a:ext cx="1861139" cy="185006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264061" y="1802474"/>
            <a:ext cx="1861139" cy="185006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81220ACA-391F-448A-A640-F7B381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FB0CFEC-F796-4A00-A267-5DA5E4BDA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4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27395" y="3862010"/>
            <a:ext cx="3229474" cy="17933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714385" y="1807268"/>
            <a:ext cx="3235842" cy="17933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21028" y="1806575"/>
            <a:ext cx="1793358" cy="179405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156869" y="3861317"/>
            <a:ext cx="1793358" cy="179405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949949" y="1809608"/>
            <a:ext cx="5330825" cy="38457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DA0679E8-8D7C-4418-8E48-26483FB2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D5540B3-DD2E-447B-8DC0-7655B6A3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131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92148" y="1806644"/>
            <a:ext cx="1801368" cy="1801368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107270" y="1806644"/>
            <a:ext cx="1801368" cy="1801368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220518" y="1806644"/>
            <a:ext cx="1801368" cy="1801368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33623" y="1806644"/>
            <a:ext cx="1801368" cy="1801368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444570" y="1806644"/>
            <a:ext cx="1801368" cy="1801368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F384EE-3E35-4CF1-8611-A898B137E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51762DC-C12B-4D2C-B263-B0D37FB3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10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911548" y="3855720"/>
            <a:ext cx="3366052" cy="201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911547" y="1790700"/>
            <a:ext cx="3364465" cy="201136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493D267C-DA46-46F9-B393-F85D694A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36D987-D3EB-41DB-AED8-9F7503B00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9793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3" b="12243"/>
          <a:stretch>
            <a:fillRect/>
          </a:stretch>
        </p:blipFill>
        <p:spPr>
          <a:xfrm>
            <a:off x="925513" y="1790700"/>
            <a:ext cx="4652962" cy="263525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25513" y="1790700"/>
            <a:ext cx="4652962" cy="263525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F83505FE-5C1A-405D-8CB9-F5E32BDB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71A76E1-3695-4B72-8657-8E302CFDD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2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605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d Image'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026275" y="0"/>
            <a:ext cx="4251325" cy="398145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EFA7E0ED-6207-4E29-8CF9-5EF5CE47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5EC2B74-4A6B-4618-98F5-7132AE80F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2949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96001" y="0"/>
            <a:ext cx="6096000" cy="340201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096001" y="3455987"/>
            <a:ext cx="6096000" cy="340201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9070288-80FA-4406-BDE0-DDE69C70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FA1D2C-2B0A-47DA-8561-15B5D1431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281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60449" y="2081213"/>
            <a:ext cx="2557463" cy="348456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7F8C4CC9-D1F8-4585-B990-1D148429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2038163-E7EC-44B5-B606-653500082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8027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81088" y="1965325"/>
            <a:ext cx="4537075" cy="28194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56A88868-2460-4AFE-AB1A-1C5E66EE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DECA801-16C0-48AC-8E4C-FD69D8D70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240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794125" y="1952625"/>
            <a:ext cx="4594225" cy="280511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DF0F5BF7-1BF5-453A-8BC2-CD2826E7D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D9D400A-2549-4B1C-9CA3-78367686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588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96000" y="2005013"/>
            <a:ext cx="4770438" cy="356076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117C302C-C597-40B7-976C-F485126A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21C5944-416C-4B12-A178-9537828C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5338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513371" y="1966913"/>
            <a:ext cx="3946525" cy="245745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48668740-B270-4D3F-B334-3C70F6E8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86C9E77-FBE4-4215-B087-82B5AB0D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4340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951288" y="1935782"/>
            <a:ext cx="4298950" cy="264636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507288" y="3375646"/>
            <a:ext cx="3529012" cy="228123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353DC5EE-0684-4B40-97B0-DA08C6A1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6D821B4-02E4-435F-AA46-322E933F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269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25728" y="1542468"/>
            <a:ext cx="5576888" cy="356235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5F152CB-6248-44EB-BAF2-2214E6825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395016-A6AF-496E-97E1-3CC51EAD7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6880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195461" y="2310503"/>
            <a:ext cx="1754188" cy="309562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7BF494BA-F3A9-4669-A90B-00C3E10A3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A7AE116-C860-40A3-B560-FBCCA7A92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18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53881" y="6502952"/>
            <a:ext cx="2743200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3419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5DC43-BFD3-4BF4-8E72-59F85DDB2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9169" y="6502953"/>
            <a:ext cx="169527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4100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148138" y="1960563"/>
            <a:ext cx="4545012" cy="284003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7A198C4B-C024-4A6D-9E37-DEC6A6CAD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3C7048A-2A12-494D-A14A-DBE9977D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4175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108075" y="1992313"/>
            <a:ext cx="4591050" cy="277812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3284FE85-D494-43C4-B556-3A94CD801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763CF-E4E2-438E-B80E-5F9302306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586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14400" y="841375"/>
            <a:ext cx="10363200" cy="5175250"/>
          </a:xfrm>
          <a:prstGeom prst="roundRect">
            <a:avLst>
              <a:gd name="adj" fmla="val 1018"/>
            </a:avLst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89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78545" y="6523823"/>
            <a:ext cx="2743200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14400" y="1790700"/>
            <a:ext cx="2560320" cy="2011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516313" y="1790700"/>
            <a:ext cx="2560320" cy="2011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118225" y="1790700"/>
            <a:ext cx="2560320" cy="2011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720138" y="1790700"/>
            <a:ext cx="2560320" cy="2011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720138" y="3841750"/>
            <a:ext cx="2560320" cy="2011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118225" y="3841750"/>
            <a:ext cx="2560320" cy="2011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516313" y="3841750"/>
            <a:ext cx="2560320" cy="2011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14400" y="3841750"/>
            <a:ext cx="2560320" cy="2011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AF2C20C-5C64-48D7-9F08-F999A601D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1114" y="6523823"/>
            <a:ext cx="169527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23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3822" y="6481981"/>
            <a:ext cx="2743200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14400" y="1790700"/>
            <a:ext cx="2560320" cy="2011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118225" y="1790700"/>
            <a:ext cx="2560320" cy="2011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720138" y="3841750"/>
            <a:ext cx="2560320" cy="2011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516313" y="3841750"/>
            <a:ext cx="2560320" cy="2011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CF125D-DE43-4446-BD04-147C24EFA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8995" y="6492875"/>
            <a:ext cx="169527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10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93154" y="6483670"/>
            <a:ext cx="2743200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14400" y="1790700"/>
            <a:ext cx="2560320" cy="2011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516312" y="1790700"/>
            <a:ext cx="5157787" cy="2011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720138" y="1790700"/>
            <a:ext cx="2560320" cy="40592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118225" y="3841750"/>
            <a:ext cx="2560320" cy="2011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14400" y="3841750"/>
            <a:ext cx="5157788" cy="2011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EF9D0F8-62FF-4890-9F71-08104C6B5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0587" y="6486175"/>
            <a:ext cx="169527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42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shboar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78997" y="6477786"/>
            <a:ext cx="318083" cy="365125"/>
          </a:xfrm>
        </p:spPr>
        <p:txBody>
          <a:bodyPr/>
          <a:lstStyle/>
          <a:p>
            <a:fld id="{03D5E83E-561E-4650-819A-07A7BBF40D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789362" y="1790700"/>
            <a:ext cx="4613275" cy="40767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BCC45A6-5F91-4AE8-849E-11DEF09E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3117" y="6492875"/>
            <a:ext cx="1426828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90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03D5E83E-561E-4650-819A-07A7BBF40D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52889B-CC7D-48F9-B74A-882AB7B90EA6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48" y="6493835"/>
            <a:ext cx="1593481" cy="22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30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85" r:id="rId26"/>
    <p:sldLayoutId id="2147483686" r:id="rId27"/>
    <p:sldLayoutId id="2147483687" r:id="rId28"/>
    <p:sldLayoutId id="2147483688" r:id="rId29"/>
    <p:sldLayoutId id="2147483674" r:id="rId30"/>
    <p:sldLayoutId id="2147483675" r:id="rId31"/>
    <p:sldLayoutId id="2147483676" r:id="rId32"/>
    <p:sldLayoutId id="2147483677" r:id="rId33"/>
    <p:sldLayoutId id="2147483678" r:id="rId34"/>
    <p:sldLayoutId id="2147483679" r:id="rId35"/>
    <p:sldLayoutId id="2147483655" r:id="rId36"/>
    <p:sldLayoutId id="2147483656" r:id="rId37"/>
    <p:sldLayoutId id="2147483689" r:id="rId38"/>
    <p:sldLayoutId id="2147483690" r:id="rId39"/>
    <p:sldLayoutId id="2147483691" r:id="rId40"/>
    <p:sldLayoutId id="2147483692" r:id="rId4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0C6A322-B991-4764-8E3B-525188EA27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21515"/>
            <a:ext cx="12192000" cy="6858000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024525-85F8-400A-B875-C51DD062F816}"/>
              </a:ext>
            </a:extLst>
          </p:cNvPr>
          <p:cNvSpPr/>
          <p:nvPr/>
        </p:nvSpPr>
        <p:spPr>
          <a:xfrm>
            <a:off x="8069178" y="3867332"/>
            <a:ext cx="34744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enablers of your digital enterprise goals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F2FDFD-D2FA-41AD-9FF1-EE1BBE644C2C}"/>
              </a:ext>
            </a:extLst>
          </p:cNvPr>
          <p:cNvGrpSpPr/>
          <p:nvPr/>
        </p:nvGrpSpPr>
        <p:grpSpPr>
          <a:xfrm>
            <a:off x="742106" y="2125622"/>
            <a:ext cx="3106413" cy="3235057"/>
            <a:chOff x="742106" y="2125622"/>
            <a:chExt cx="3106413" cy="3235057"/>
          </a:xfrm>
        </p:grpSpPr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CA7CE057-28A0-43E0-82D9-302F08199993}"/>
                </a:ext>
              </a:extLst>
            </p:cNvPr>
            <p:cNvSpPr/>
            <p:nvPr/>
          </p:nvSpPr>
          <p:spPr>
            <a:xfrm>
              <a:off x="742106" y="2125622"/>
              <a:ext cx="787556" cy="726942"/>
            </a:xfrm>
            <a:prstGeom prst="roundRect">
              <a:avLst>
                <a:gd name="adj" fmla="val 4616"/>
              </a:avLst>
            </a:prstGeom>
            <a:solidFill>
              <a:srgbClr val="00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9">
              <a:extLst>
                <a:ext uri="{FF2B5EF4-FFF2-40B4-BE49-F238E27FC236}">
                  <a16:creationId xmlns:a16="http://schemas.microsoft.com/office/drawing/2014/main" id="{D988446D-4C64-4C8F-B9CD-89D60CD4E32B}"/>
                </a:ext>
              </a:extLst>
            </p:cNvPr>
            <p:cNvSpPr/>
            <p:nvPr/>
          </p:nvSpPr>
          <p:spPr>
            <a:xfrm>
              <a:off x="1457851" y="3620016"/>
              <a:ext cx="891904" cy="823259"/>
            </a:xfrm>
            <a:prstGeom prst="roundRect">
              <a:avLst>
                <a:gd name="adj" fmla="val 4616"/>
              </a:avLst>
            </a:prstGeom>
            <a:solidFill>
              <a:srgbClr val="F1D9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1">
              <a:extLst>
                <a:ext uri="{FF2B5EF4-FFF2-40B4-BE49-F238E27FC236}">
                  <a16:creationId xmlns:a16="http://schemas.microsoft.com/office/drawing/2014/main" id="{D9799F9E-AD22-4DE5-B88A-2526C4426630}"/>
                </a:ext>
              </a:extLst>
            </p:cNvPr>
            <p:cNvSpPr/>
            <p:nvPr/>
          </p:nvSpPr>
          <p:spPr>
            <a:xfrm>
              <a:off x="2628646" y="4813271"/>
              <a:ext cx="593052" cy="547408"/>
            </a:xfrm>
            <a:prstGeom prst="roundRect">
              <a:avLst>
                <a:gd name="adj" fmla="val 4616"/>
              </a:avLst>
            </a:prstGeom>
            <a:solidFill>
              <a:srgbClr val="1FB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5">
              <a:extLst>
                <a:ext uri="{FF2B5EF4-FFF2-40B4-BE49-F238E27FC236}">
                  <a16:creationId xmlns:a16="http://schemas.microsoft.com/office/drawing/2014/main" id="{19C19D56-3A34-4E54-A4B4-A92FA79D00C5}"/>
                </a:ext>
              </a:extLst>
            </p:cNvPr>
            <p:cNvSpPr/>
            <p:nvPr/>
          </p:nvSpPr>
          <p:spPr>
            <a:xfrm>
              <a:off x="2956615" y="2199574"/>
              <a:ext cx="891904" cy="823259"/>
            </a:xfrm>
            <a:prstGeom prst="roundRect">
              <a:avLst>
                <a:gd name="adj" fmla="val 4616"/>
              </a:avLst>
            </a:prstGeom>
            <a:solidFill>
              <a:srgbClr val="686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13">
              <a:extLst>
                <a:ext uri="{FF2B5EF4-FFF2-40B4-BE49-F238E27FC236}">
                  <a16:creationId xmlns:a16="http://schemas.microsoft.com/office/drawing/2014/main" id="{F7D3EC07-3476-4E55-92EB-5323650ED7A7}"/>
                </a:ext>
              </a:extLst>
            </p:cNvPr>
            <p:cNvSpPr/>
            <p:nvPr/>
          </p:nvSpPr>
          <p:spPr>
            <a:xfrm>
              <a:off x="1940263" y="2723794"/>
              <a:ext cx="1553759" cy="1383668"/>
            </a:xfrm>
            <a:prstGeom prst="roundRect">
              <a:avLst>
                <a:gd name="adj" fmla="val 4616"/>
              </a:avLst>
            </a:prstGeom>
            <a:solidFill>
              <a:srgbClr val="5C8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0" y="-13372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7CCFE1-31B8-4607-B4D6-AF70D2DB6CAC}"/>
              </a:ext>
            </a:extLst>
          </p:cNvPr>
          <p:cNvSpPr txBox="1"/>
          <p:nvPr/>
        </p:nvSpPr>
        <p:spPr>
          <a:xfrm>
            <a:off x="1667436" y="391324"/>
            <a:ext cx="935915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600" dirty="0">
                <a:solidFill>
                  <a:schemeClr val="bg2"/>
                </a:solidFill>
                <a:latin typeface="Roboto Thin"/>
                <a:ea typeface="Roboto" panose="02000000000000000000" pitchFamily="2" charset="0"/>
              </a:rPr>
              <a:t>Linux Essentials</a:t>
            </a:r>
          </a:p>
          <a:p>
            <a:pPr algn="ctr"/>
            <a:r>
              <a:rPr lang="en-US" sz="4400" spc="600" dirty="0">
                <a:solidFill>
                  <a:schemeClr val="bg2"/>
                </a:solidFill>
                <a:latin typeface="Roboto Thin"/>
                <a:ea typeface="Roboto" panose="02000000000000000000" pitchFamily="2" charset="0"/>
              </a:rPr>
              <a:t>And</a:t>
            </a:r>
          </a:p>
          <a:p>
            <a:pPr algn="ctr"/>
            <a:r>
              <a:rPr lang="en-US" sz="4400" spc="600" dirty="0">
                <a:solidFill>
                  <a:schemeClr val="bg2"/>
                </a:solidFill>
                <a:latin typeface="Roboto Thin"/>
                <a:ea typeface="Roboto" panose="02000000000000000000" pitchFamily="2" charset="0"/>
              </a:rPr>
              <a:t> Red Hat System Administration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1064D3-1B94-4C44-B145-D7558E1085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560" y="3429000"/>
            <a:ext cx="3521714" cy="50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8706" y="598502"/>
            <a:ext cx="5856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 Shell – Behind the Scenes!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25033" y="1206795"/>
            <a:ext cx="365760" cy="0"/>
          </a:xfrm>
          <a:prstGeom prst="line">
            <a:avLst/>
          </a:prstGeom>
          <a:ln w="31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058B3D-AC2E-4F42-8505-ECEA675EAF9C}"/>
              </a:ext>
            </a:extLst>
          </p:cNvPr>
          <p:cNvSpPr/>
          <p:nvPr/>
        </p:nvSpPr>
        <p:spPr>
          <a:xfrm>
            <a:off x="818706" y="1756780"/>
            <a:ext cx="2215646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/etc/profile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CC5C42-E52F-41C1-AC56-6F02BA835E25}"/>
              </a:ext>
            </a:extLst>
          </p:cNvPr>
          <p:cNvSpPr/>
          <p:nvPr/>
        </p:nvSpPr>
        <p:spPr>
          <a:xfrm>
            <a:off x="3794284" y="1756780"/>
            <a:ext cx="2449946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~/.</a:t>
            </a:r>
            <a:r>
              <a:rPr lang="en-IN" sz="2200" b="1" dirty="0" err="1">
                <a:solidFill>
                  <a:schemeClr val="bg2"/>
                </a:solidFill>
              </a:rPr>
              <a:t>bash_profile</a:t>
            </a:r>
            <a:endParaRPr lang="en-IN" sz="2200" b="1" dirty="0">
              <a:solidFill>
                <a:schemeClr val="bg2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1FCF64-B052-4AC2-92D9-1B35D49BF13C}"/>
              </a:ext>
            </a:extLst>
          </p:cNvPr>
          <p:cNvSpPr/>
          <p:nvPr/>
        </p:nvSpPr>
        <p:spPr>
          <a:xfrm>
            <a:off x="3794284" y="2410029"/>
            <a:ext cx="2449946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~/.</a:t>
            </a:r>
            <a:r>
              <a:rPr lang="en-IN" sz="2200" b="1" dirty="0" err="1">
                <a:solidFill>
                  <a:schemeClr val="bg2"/>
                </a:solidFill>
              </a:rPr>
              <a:t>bash_login</a:t>
            </a:r>
            <a:endParaRPr lang="en-IN" sz="2200" b="1" dirty="0">
              <a:solidFill>
                <a:schemeClr val="bg2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D4E2308-E1BD-4380-97D7-6C2502AA194C}"/>
              </a:ext>
            </a:extLst>
          </p:cNvPr>
          <p:cNvSpPr/>
          <p:nvPr/>
        </p:nvSpPr>
        <p:spPr>
          <a:xfrm>
            <a:off x="3794284" y="3063279"/>
            <a:ext cx="2449946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~/.profile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CADFB7D-2537-4BBB-98F4-F0E64FCF2D5A}"/>
              </a:ext>
            </a:extLst>
          </p:cNvPr>
          <p:cNvSpPr/>
          <p:nvPr/>
        </p:nvSpPr>
        <p:spPr>
          <a:xfrm>
            <a:off x="7004163" y="1756780"/>
            <a:ext cx="1684455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~/.</a:t>
            </a:r>
            <a:r>
              <a:rPr lang="en-IN" sz="2200" b="1" dirty="0" err="1">
                <a:solidFill>
                  <a:schemeClr val="bg2"/>
                </a:solidFill>
              </a:rPr>
              <a:t>bashrc</a:t>
            </a:r>
            <a:endParaRPr lang="en-IN" sz="2200" b="1" dirty="0">
              <a:solidFill>
                <a:schemeClr val="bg2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C6BAFA5-5835-4E9E-A773-73DF98AB0DC5}"/>
              </a:ext>
            </a:extLst>
          </p:cNvPr>
          <p:cNvSpPr/>
          <p:nvPr/>
        </p:nvSpPr>
        <p:spPr>
          <a:xfrm>
            <a:off x="9397009" y="1756780"/>
            <a:ext cx="2215646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/etc/</a:t>
            </a:r>
            <a:r>
              <a:rPr lang="en-IN" sz="2200" b="1" dirty="0" err="1">
                <a:solidFill>
                  <a:schemeClr val="bg2"/>
                </a:solidFill>
              </a:rPr>
              <a:t>bashrc</a:t>
            </a:r>
            <a:endParaRPr lang="en-IN" sz="2200" b="1" dirty="0">
              <a:solidFill>
                <a:schemeClr val="bg2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CED353-521D-49A1-B4AB-4C8E72297852}"/>
              </a:ext>
            </a:extLst>
          </p:cNvPr>
          <p:cNvSpPr/>
          <p:nvPr/>
        </p:nvSpPr>
        <p:spPr>
          <a:xfrm>
            <a:off x="3512634" y="1438507"/>
            <a:ext cx="3066586" cy="24644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B8BD53D-38EB-44EE-A792-301585D5039D}"/>
              </a:ext>
            </a:extLst>
          </p:cNvPr>
          <p:cNvCxnSpPr>
            <a:cxnSpLocks/>
            <a:stCxn id="3" idx="2"/>
            <a:endCxn id="4" idx="1"/>
          </p:cNvCxnSpPr>
          <p:nvPr/>
        </p:nvCxnSpPr>
        <p:spPr>
          <a:xfrm rot="16200000" flipH="1">
            <a:off x="2445472" y="1603555"/>
            <a:ext cx="548218" cy="1586105"/>
          </a:xfrm>
          <a:prstGeom prst="curved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00160C33-64BB-4065-B96F-6CC8CE82FF3A}"/>
              </a:ext>
            </a:extLst>
          </p:cNvPr>
          <p:cNvCxnSpPr>
            <a:cxnSpLocks/>
          </p:cNvCxnSpPr>
          <p:nvPr/>
        </p:nvCxnSpPr>
        <p:spPr>
          <a:xfrm flipV="1">
            <a:off x="6579221" y="2122500"/>
            <a:ext cx="1416206" cy="548218"/>
          </a:xfrm>
          <a:prstGeom prst="curvedConnector3">
            <a:avLst>
              <a:gd name="adj1" fmla="val 10275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33C460BB-2B52-4C49-8282-5A34296B8248}"/>
              </a:ext>
            </a:extLst>
          </p:cNvPr>
          <p:cNvCxnSpPr>
            <a:cxnSpLocks/>
            <a:stCxn id="20" idx="3"/>
            <a:endCxn id="21" idx="0"/>
          </p:cNvCxnSpPr>
          <p:nvPr/>
        </p:nvCxnSpPr>
        <p:spPr>
          <a:xfrm flipV="1">
            <a:off x="8688618" y="1756780"/>
            <a:ext cx="1816214" cy="182860"/>
          </a:xfrm>
          <a:prstGeom prst="curvedConnector4">
            <a:avLst>
              <a:gd name="adj1" fmla="val 19502"/>
              <a:gd name="adj2" fmla="val 22501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CD6C1F7-064E-4154-9B43-B38496BAAE5B}"/>
              </a:ext>
            </a:extLst>
          </p:cNvPr>
          <p:cNvSpPr/>
          <p:nvPr/>
        </p:nvSpPr>
        <p:spPr>
          <a:xfrm>
            <a:off x="9478537" y="3334215"/>
            <a:ext cx="2134118" cy="15834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LOGIN SHELL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D037AE9F-8A85-4C9C-900A-1AE02C68E893}"/>
              </a:ext>
            </a:extLst>
          </p:cNvPr>
          <p:cNvCxnSpPr>
            <a:cxnSpLocks/>
            <a:stCxn id="21" idx="2"/>
          </p:cNvCxnSpPr>
          <p:nvPr/>
        </p:nvCxnSpPr>
        <p:spPr>
          <a:xfrm rot="5400000">
            <a:off x="9779293" y="2608678"/>
            <a:ext cx="1211718" cy="239360"/>
          </a:xfrm>
          <a:prstGeom prst="curved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967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4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8706" y="598502"/>
            <a:ext cx="3875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Miscellaneous Topics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25033" y="1206795"/>
            <a:ext cx="365760" cy="0"/>
          </a:xfrm>
          <a:prstGeom prst="line">
            <a:avLst/>
          </a:prstGeom>
          <a:ln w="31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5CC307D-4D9B-4FAB-A0DB-FBEBA6DE3C0C}"/>
              </a:ext>
            </a:extLst>
          </p:cNvPr>
          <p:cNvSpPr/>
          <p:nvPr/>
        </p:nvSpPr>
        <p:spPr>
          <a:xfrm>
            <a:off x="925033" y="1532495"/>
            <a:ext cx="338878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Shell Variables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0204C33-214E-4A41-AF88-7D5D38DBDDE5}"/>
              </a:ext>
            </a:extLst>
          </p:cNvPr>
          <p:cNvSpPr/>
          <p:nvPr/>
        </p:nvSpPr>
        <p:spPr>
          <a:xfrm>
            <a:off x="925033" y="2674707"/>
            <a:ext cx="338878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Regular Expressions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7EAFD7-ED03-4502-9F05-E8DD435CD1D8}"/>
              </a:ext>
            </a:extLst>
          </p:cNvPr>
          <p:cNvSpPr/>
          <p:nvPr/>
        </p:nvSpPr>
        <p:spPr>
          <a:xfrm>
            <a:off x="925033" y="3762904"/>
            <a:ext cx="338878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Quoting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455981-9973-4725-A7AA-62AE0982528A}"/>
              </a:ext>
            </a:extLst>
          </p:cNvPr>
          <p:cNvSpPr/>
          <p:nvPr/>
        </p:nvSpPr>
        <p:spPr>
          <a:xfrm>
            <a:off x="5789280" y="3762903"/>
            <a:ext cx="338878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Searching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885BC9-BD89-46F3-9C91-C0354A721FAD}"/>
              </a:ext>
            </a:extLst>
          </p:cNvPr>
          <p:cNvSpPr/>
          <p:nvPr/>
        </p:nvSpPr>
        <p:spPr>
          <a:xfrm>
            <a:off x="925033" y="4872333"/>
            <a:ext cx="3388782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Command Line Help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07797C-98B1-47F4-8E78-F54FB8BCC327}"/>
              </a:ext>
            </a:extLst>
          </p:cNvPr>
          <p:cNvSpPr/>
          <p:nvPr/>
        </p:nvSpPr>
        <p:spPr>
          <a:xfrm>
            <a:off x="5812586" y="4872333"/>
            <a:ext cx="338878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Archiving and Compression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CF25D76-2E1A-48FB-AC55-EA9EB3899661}"/>
              </a:ext>
            </a:extLst>
          </p:cNvPr>
          <p:cNvSpPr/>
          <p:nvPr/>
        </p:nvSpPr>
        <p:spPr>
          <a:xfrm>
            <a:off x="5789280" y="1544043"/>
            <a:ext cx="3388782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Output Redirection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B4B2F2-EF9E-43FA-98CD-75A942FB4DE6}"/>
              </a:ext>
            </a:extLst>
          </p:cNvPr>
          <p:cNvSpPr/>
          <p:nvPr/>
        </p:nvSpPr>
        <p:spPr>
          <a:xfrm>
            <a:off x="5789280" y="2653473"/>
            <a:ext cx="3388782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Shell Scripting</a:t>
            </a:r>
          </a:p>
        </p:txBody>
      </p:sp>
    </p:spTree>
    <p:extLst>
      <p:ext uri="{BB962C8B-B14F-4D97-AF65-F5344CB8AC3E}">
        <p14:creationId xmlns:p14="http://schemas.microsoft.com/office/powerpoint/2010/main" val="23881525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8706" y="598502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 utility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25033" y="1206795"/>
            <a:ext cx="365760" cy="0"/>
          </a:xfrm>
          <a:prstGeom prst="line">
            <a:avLst/>
          </a:prstGeom>
          <a:ln w="31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89FF6AD-4FDE-44FC-A2D3-7E714B7D1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33" y="1427336"/>
            <a:ext cx="8467323" cy="497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2039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8706" y="598502"/>
            <a:ext cx="3978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Linux File System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25033" y="1206795"/>
            <a:ext cx="365760" cy="0"/>
          </a:xfrm>
          <a:prstGeom prst="line">
            <a:avLst/>
          </a:prstGeom>
          <a:ln w="31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3542D23-3F8D-470B-BD8C-E27CCE748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06" y="1445512"/>
            <a:ext cx="10664414" cy="440420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B7479D-C351-47AC-88BF-FB2A05D5E1E2}"/>
              </a:ext>
            </a:extLst>
          </p:cNvPr>
          <p:cNvSpPr/>
          <p:nvPr/>
        </p:nvSpPr>
        <p:spPr>
          <a:xfrm>
            <a:off x="818706" y="5990643"/>
            <a:ext cx="3785567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Absolute and Relative Paths</a:t>
            </a:r>
          </a:p>
        </p:txBody>
      </p:sp>
    </p:spTree>
    <p:extLst>
      <p:ext uri="{BB962C8B-B14F-4D97-AF65-F5344CB8AC3E}">
        <p14:creationId xmlns:p14="http://schemas.microsoft.com/office/powerpoint/2010/main" val="2778588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8706" y="598502"/>
            <a:ext cx="6136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Hardware and Process Information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25033" y="1206795"/>
            <a:ext cx="365760" cy="0"/>
          </a:xfrm>
          <a:prstGeom prst="line">
            <a:avLst/>
          </a:prstGeom>
          <a:ln w="31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22361C-6E2C-4961-AA8C-368E363967D1}"/>
              </a:ext>
            </a:extLst>
          </p:cNvPr>
          <p:cNvSpPr/>
          <p:nvPr/>
        </p:nvSpPr>
        <p:spPr>
          <a:xfrm>
            <a:off x="818706" y="1517255"/>
            <a:ext cx="3785567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/proc/</a:t>
            </a:r>
            <a:r>
              <a:rPr lang="en-IN" sz="2200" b="1" dirty="0" err="1">
                <a:solidFill>
                  <a:schemeClr val="bg2"/>
                </a:solidFill>
              </a:rPr>
              <a:t>cpuinfo</a:t>
            </a:r>
            <a:endParaRPr lang="en-IN" sz="2200" b="1" dirty="0">
              <a:solidFill>
                <a:schemeClr val="bg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457338-BC2F-4451-834C-2C578B69CCAC}"/>
              </a:ext>
            </a:extLst>
          </p:cNvPr>
          <p:cNvSpPr/>
          <p:nvPr/>
        </p:nvSpPr>
        <p:spPr>
          <a:xfrm>
            <a:off x="818706" y="2193433"/>
            <a:ext cx="3785567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free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BC18B58-136B-47AE-8FAB-7948EB57C05A}"/>
              </a:ext>
            </a:extLst>
          </p:cNvPr>
          <p:cNvSpPr/>
          <p:nvPr/>
        </p:nvSpPr>
        <p:spPr>
          <a:xfrm>
            <a:off x="818705" y="2869611"/>
            <a:ext cx="3785567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 err="1">
                <a:solidFill>
                  <a:schemeClr val="bg2"/>
                </a:solidFill>
              </a:rPr>
              <a:t>dmidecode</a:t>
            </a:r>
            <a:endParaRPr lang="en-IN" sz="2200" b="1" dirty="0">
              <a:solidFill>
                <a:schemeClr val="bg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FEBFA3-A59C-4FBC-8141-7DFBBEA6E648}"/>
              </a:ext>
            </a:extLst>
          </p:cNvPr>
          <p:cNvSpPr/>
          <p:nvPr/>
        </p:nvSpPr>
        <p:spPr>
          <a:xfrm>
            <a:off x="818704" y="3545789"/>
            <a:ext cx="3785567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/dev/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274A52-32F3-480D-AE76-DE9EAB4B8FD2}"/>
              </a:ext>
            </a:extLst>
          </p:cNvPr>
          <p:cNvSpPr/>
          <p:nvPr/>
        </p:nvSpPr>
        <p:spPr>
          <a:xfrm>
            <a:off x="818704" y="4221967"/>
            <a:ext cx="3785567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 err="1">
                <a:solidFill>
                  <a:schemeClr val="bg2"/>
                </a:solidFill>
              </a:rPr>
              <a:t>lsblk</a:t>
            </a:r>
            <a:endParaRPr lang="en-IN" sz="2200" b="1" dirty="0">
              <a:solidFill>
                <a:schemeClr val="bg2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9F56CE-67EE-4322-B89C-09E90C8F5F9D}"/>
              </a:ext>
            </a:extLst>
          </p:cNvPr>
          <p:cNvSpPr/>
          <p:nvPr/>
        </p:nvSpPr>
        <p:spPr>
          <a:xfrm>
            <a:off x="818704" y="4898145"/>
            <a:ext cx="3785567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df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9D3087-DBA5-43A9-A272-63B4E1205AEC}"/>
              </a:ext>
            </a:extLst>
          </p:cNvPr>
          <p:cNvSpPr/>
          <p:nvPr/>
        </p:nvSpPr>
        <p:spPr>
          <a:xfrm>
            <a:off x="5145073" y="1517254"/>
            <a:ext cx="3785567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 err="1">
                <a:solidFill>
                  <a:schemeClr val="bg2"/>
                </a:solidFill>
              </a:rPr>
              <a:t>ps</a:t>
            </a:r>
            <a:endParaRPr lang="en-IN" sz="2200" b="1" dirty="0">
              <a:solidFill>
                <a:schemeClr val="bg2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8344C81-5597-4B83-91E9-4AAB51904C08}"/>
              </a:ext>
            </a:extLst>
          </p:cNvPr>
          <p:cNvSpPr/>
          <p:nvPr/>
        </p:nvSpPr>
        <p:spPr>
          <a:xfrm>
            <a:off x="5145072" y="2193433"/>
            <a:ext cx="3785567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/proc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5680F4F-B8D0-437A-9CC2-6304BBE04180}"/>
              </a:ext>
            </a:extLst>
          </p:cNvPr>
          <p:cNvSpPr/>
          <p:nvPr/>
        </p:nvSpPr>
        <p:spPr>
          <a:xfrm>
            <a:off x="5145072" y="2869610"/>
            <a:ext cx="3785567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top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09C4DE8-C5D2-4FCE-A0FD-F9304D7E9487}"/>
              </a:ext>
            </a:extLst>
          </p:cNvPr>
          <p:cNvSpPr/>
          <p:nvPr/>
        </p:nvSpPr>
        <p:spPr>
          <a:xfrm>
            <a:off x="5145071" y="3545787"/>
            <a:ext cx="3785567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/var/log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A60C3D7-FFF1-445B-8C22-394D751A41F6}"/>
              </a:ext>
            </a:extLst>
          </p:cNvPr>
          <p:cNvSpPr/>
          <p:nvPr/>
        </p:nvSpPr>
        <p:spPr>
          <a:xfrm>
            <a:off x="5145070" y="4221964"/>
            <a:ext cx="3785567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 err="1">
                <a:solidFill>
                  <a:schemeClr val="bg2"/>
                </a:solidFill>
              </a:rPr>
              <a:t>dmesg</a:t>
            </a:r>
            <a:endParaRPr lang="en-IN" sz="2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716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8706" y="598502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Networking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25033" y="1206795"/>
            <a:ext cx="365760" cy="0"/>
          </a:xfrm>
          <a:prstGeom prst="line">
            <a:avLst/>
          </a:prstGeom>
          <a:ln w="31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D5DDFE5-1368-440D-B7CC-9A936A3FE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33" y="1440671"/>
            <a:ext cx="10675056" cy="464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4465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8706" y="598502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Networking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25033" y="1206795"/>
            <a:ext cx="365760" cy="0"/>
          </a:xfrm>
          <a:prstGeom prst="line">
            <a:avLst/>
          </a:prstGeom>
          <a:ln w="31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1C6127E-9C4B-4A69-B631-B3086702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06" y="1458206"/>
            <a:ext cx="10460019" cy="46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0331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8706" y="598502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Networking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25033" y="1206795"/>
            <a:ext cx="365760" cy="0"/>
          </a:xfrm>
          <a:prstGeom prst="line">
            <a:avLst/>
          </a:prstGeom>
          <a:ln w="31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A42D8A-C0CB-4395-B24F-3BADC6279608}"/>
              </a:ext>
            </a:extLst>
          </p:cNvPr>
          <p:cNvSpPr/>
          <p:nvPr/>
        </p:nvSpPr>
        <p:spPr>
          <a:xfrm>
            <a:off x="818706" y="1541760"/>
            <a:ext cx="3785567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 err="1">
                <a:solidFill>
                  <a:schemeClr val="bg2"/>
                </a:solidFill>
              </a:rPr>
              <a:t>ip</a:t>
            </a:r>
            <a:r>
              <a:rPr lang="en-IN" sz="2200" b="1" dirty="0">
                <a:solidFill>
                  <a:schemeClr val="bg2"/>
                </a:solidFill>
              </a:rPr>
              <a:t> </a:t>
            </a:r>
            <a:r>
              <a:rPr lang="en-IN" sz="2200" b="1" dirty="0" err="1">
                <a:solidFill>
                  <a:schemeClr val="bg2"/>
                </a:solidFill>
              </a:rPr>
              <a:t>addr</a:t>
            </a:r>
            <a:r>
              <a:rPr lang="en-IN" sz="2200" b="1" dirty="0">
                <a:solidFill>
                  <a:schemeClr val="bg2"/>
                </a:solidFill>
              </a:rPr>
              <a:t> show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16D516-C030-46A0-850B-EA5FDCE68FD6}"/>
              </a:ext>
            </a:extLst>
          </p:cNvPr>
          <p:cNvSpPr/>
          <p:nvPr/>
        </p:nvSpPr>
        <p:spPr>
          <a:xfrm>
            <a:off x="818706" y="2327517"/>
            <a:ext cx="3785567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ifconfig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BF5D26-0F88-433D-9421-F8E0BCDF0AE5}"/>
              </a:ext>
            </a:extLst>
          </p:cNvPr>
          <p:cNvSpPr/>
          <p:nvPr/>
        </p:nvSpPr>
        <p:spPr>
          <a:xfrm>
            <a:off x="818705" y="3113274"/>
            <a:ext cx="3785567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 err="1">
                <a:solidFill>
                  <a:schemeClr val="bg2"/>
                </a:solidFill>
              </a:rPr>
              <a:t>ip</a:t>
            </a:r>
            <a:r>
              <a:rPr lang="en-IN" sz="2200" b="1" dirty="0">
                <a:solidFill>
                  <a:schemeClr val="bg2"/>
                </a:solidFill>
              </a:rPr>
              <a:t> route show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1A1389-0FDE-4F1D-8A3F-9FD82D9F3D0F}"/>
              </a:ext>
            </a:extLst>
          </p:cNvPr>
          <p:cNvSpPr/>
          <p:nvPr/>
        </p:nvSpPr>
        <p:spPr>
          <a:xfrm>
            <a:off x="818704" y="3899031"/>
            <a:ext cx="3785567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route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1AEE15-B462-4127-B180-C7B9B90667CE}"/>
              </a:ext>
            </a:extLst>
          </p:cNvPr>
          <p:cNvSpPr/>
          <p:nvPr/>
        </p:nvSpPr>
        <p:spPr>
          <a:xfrm>
            <a:off x="818704" y="4684788"/>
            <a:ext cx="3785567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netstat -r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50E666-5DC4-4DBD-9097-A09129AA971B}"/>
              </a:ext>
            </a:extLst>
          </p:cNvPr>
          <p:cNvSpPr/>
          <p:nvPr/>
        </p:nvSpPr>
        <p:spPr>
          <a:xfrm>
            <a:off x="818703" y="5468345"/>
            <a:ext cx="3785567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/etc/</a:t>
            </a:r>
            <a:r>
              <a:rPr lang="en-IN" sz="2200" b="1" dirty="0" err="1">
                <a:solidFill>
                  <a:schemeClr val="bg2"/>
                </a:solidFill>
              </a:rPr>
              <a:t>resolv.conf</a:t>
            </a:r>
            <a:endParaRPr lang="en-IN" sz="2200" b="1" dirty="0">
              <a:solidFill>
                <a:schemeClr val="bg2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6A7F1CA-44EF-469A-8DA6-0F994A86EE37}"/>
              </a:ext>
            </a:extLst>
          </p:cNvPr>
          <p:cNvSpPr/>
          <p:nvPr/>
        </p:nvSpPr>
        <p:spPr>
          <a:xfrm>
            <a:off x="5220374" y="1541759"/>
            <a:ext cx="3785567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host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F38514-1212-4F39-89BE-26EAF2501DBC}"/>
              </a:ext>
            </a:extLst>
          </p:cNvPr>
          <p:cNvSpPr/>
          <p:nvPr/>
        </p:nvSpPr>
        <p:spPr>
          <a:xfrm>
            <a:off x="5220374" y="2327517"/>
            <a:ext cx="3785567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>
                <a:solidFill>
                  <a:schemeClr val="bg2"/>
                </a:solidFill>
              </a:rPr>
              <a:t>/etc/hosts</a:t>
            </a:r>
            <a:endParaRPr lang="en-IN" sz="2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083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8706" y="598502"/>
            <a:ext cx="3300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Users and Groups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25033" y="1206795"/>
            <a:ext cx="365760" cy="0"/>
          </a:xfrm>
          <a:prstGeom prst="line">
            <a:avLst/>
          </a:prstGeom>
          <a:ln w="31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A42D8A-C0CB-4395-B24F-3BADC6279608}"/>
              </a:ext>
            </a:extLst>
          </p:cNvPr>
          <p:cNvSpPr/>
          <p:nvPr/>
        </p:nvSpPr>
        <p:spPr>
          <a:xfrm>
            <a:off x="818707" y="1541760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who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16D516-C030-46A0-850B-EA5FDCE68FD6}"/>
              </a:ext>
            </a:extLst>
          </p:cNvPr>
          <p:cNvSpPr/>
          <p:nvPr/>
        </p:nvSpPr>
        <p:spPr>
          <a:xfrm>
            <a:off x="818707" y="2327517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BF5D26-0F88-433D-9421-F8E0BCDF0AE5}"/>
              </a:ext>
            </a:extLst>
          </p:cNvPr>
          <p:cNvSpPr/>
          <p:nvPr/>
        </p:nvSpPr>
        <p:spPr>
          <a:xfrm>
            <a:off x="818706" y="3113274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id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1A1389-0FDE-4F1D-8A3F-9FD82D9F3D0F}"/>
              </a:ext>
            </a:extLst>
          </p:cNvPr>
          <p:cNvSpPr/>
          <p:nvPr/>
        </p:nvSpPr>
        <p:spPr>
          <a:xfrm>
            <a:off x="818705" y="3899031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/etc/</a:t>
            </a:r>
            <a:r>
              <a:rPr lang="en-IN" sz="2200" b="1" dirty="0" err="1">
                <a:solidFill>
                  <a:schemeClr val="bg2"/>
                </a:solidFill>
              </a:rPr>
              <a:t>sudoers</a:t>
            </a:r>
            <a:endParaRPr lang="en-IN" sz="2200" b="1" dirty="0">
              <a:solidFill>
                <a:schemeClr val="bg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1AEE15-B462-4127-B180-C7B9B90667CE}"/>
              </a:ext>
            </a:extLst>
          </p:cNvPr>
          <p:cNvSpPr/>
          <p:nvPr/>
        </p:nvSpPr>
        <p:spPr>
          <a:xfrm>
            <a:off x="818705" y="4684788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/etc/passwd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50E666-5DC4-4DBD-9097-A09129AA971B}"/>
              </a:ext>
            </a:extLst>
          </p:cNvPr>
          <p:cNvSpPr/>
          <p:nvPr/>
        </p:nvSpPr>
        <p:spPr>
          <a:xfrm>
            <a:off x="818704" y="5468345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/etc/group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6A7F1CA-44EF-469A-8DA6-0F994A86EE37}"/>
              </a:ext>
            </a:extLst>
          </p:cNvPr>
          <p:cNvSpPr/>
          <p:nvPr/>
        </p:nvSpPr>
        <p:spPr>
          <a:xfrm>
            <a:off x="4574916" y="1541758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 err="1">
                <a:solidFill>
                  <a:schemeClr val="bg2"/>
                </a:solidFill>
              </a:rPr>
              <a:t>groupadd</a:t>
            </a:r>
            <a:endParaRPr lang="en-IN" sz="2200" b="1" dirty="0">
              <a:solidFill>
                <a:schemeClr val="bg2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F38514-1212-4F39-89BE-26EAF2501DBC}"/>
              </a:ext>
            </a:extLst>
          </p:cNvPr>
          <p:cNvSpPr/>
          <p:nvPr/>
        </p:nvSpPr>
        <p:spPr>
          <a:xfrm>
            <a:off x="4574916" y="2327516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 err="1">
                <a:solidFill>
                  <a:schemeClr val="bg2"/>
                </a:solidFill>
              </a:rPr>
              <a:t>useradd</a:t>
            </a:r>
            <a:endParaRPr lang="en-IN" sz="2200" b="1" dirty="0">
              <a:solidFill>
                <a:schemeClr val="bg2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72B3947-20B4-4319-87D2-888A74E731C4}"/>
              </a:ext>
            </a:extLst>
          </p:cNvPr>
          <p:cNvSpPr/>
          <p:nvPr/>
        </p:nvSpPr>
        <p:spPr>
          <a:xfrm>
            <a:off x="4574915" y="3113273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/etc/default/</a:t>
            </a:r>
            <a:r>
              <a:rPr lang="en-IN" sz="2200" b="1" dirty="0" err="1">
                <a:solidFill>
                  <a:schemeClr val="bg2"/>
                </a:solidFill>
              </a:rPr>
              <a:t>useradd</a:t>
            </a:r>
            <a:endParaRPr lang="en-IN" sz="2200" b="1" dirty="0">
              <a:solidFill>
                <a:schemeClr val="bg2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26EF145-2DD2-4F71-94BA-0CBBBCE6257B}"/>
              </a:ext>
            </a:extLst>
          </p:cNvPr>
          <p:cNvSpPr/>
          <p:nvPr/>
        </p:nvSpPr>
        <p:spPr>
          <a:xfrm>
            <a:off x="4574915" y="3903303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/etc/</a:t>
            </a:r>
            <a:r>
              <a:rPr lang="en-IN" sz="2200" b="1" dirty="0" err="1">
                <a:solidFill>
                  <a:schemeClr val="bg2"/>
                </a:solidFill>
              </a:rPr>
              <a:t>skel</a:t>
            </a:r>
            <a:endParaRPr lang="en-IN" sz="2200" b="1" dirty="0">
              <a:solidFill>
                <a:schemeClr val="bg2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B473679-6178-4382-B6B2-EBD741B61C31}"/>
              </a:ext>
            </a:extLst>
          </p:cNvPr>
          <p:cNvSpPr/>
          <p:nvPr/>
        </p:nvSpPr>
        <p:spPr>
          <a:xfrm>
            <a:off x="4574914" y="4684786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passwd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8E7FCBE-695B-4BD4-905E-14D0E8FAD172}"/>
              </a:ext>
            </a:extLst>
          </p:cNvPr>
          <p:cNvSpPr/>
          <p:nvPr/>
        </p:nvSpPr>
        <p:spPr>
          <a:xfrm>
            <a:off x="4574914" y="5449923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/etc/shadow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2F37FF4-68C7-458D-B5ED-8617CF8F74D3}"/>
              </a:ext>
            </a:extLst>
          </p:cNvPr>
          <p:cNvSpPr/>
          <p:nvPr/>
        </p:nvSpPr>
        <p:spPr>
          <a:xfrm>
            <a:off x="8331125" y="1541758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last</a:t>
            </a:r>
          </a:p>
        </p:txBody>
      </p:sp>
    </p:spTree>
    <p:extLst>
      <p:ext uri="{BB962C8B-B14F-4D97-AF65-F5344CB8AC3E}">
        <p14:creationId xmlns:p14="http://schemas.microsoft.com/office/powerpoint/2010/main" val="3109844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8706" y="598502"/>
            <a:ext cx="5456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File and Directory Permissions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25033" y="1206795"/>
            <a:ext cx="365760" cy="0"/>
          </a:xfrm>
          <a:prstGeom prst="line">
            <a:avLst/>
          </a:prstGeom>
          <a:ln w="31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16D516-C030-46A0-850B-EA5FDCE68FD6}"/>
              </a:ext>
            </a:extLst>
          </p:cNvPr>
          <p:cNvSpPr/>
          <p:nvPr/>
        </p:nvSpPr>
        <p:spPr>
          <a:xfrm>
            <a:off x="818706" y="3382741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w=write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BF5D26-0F88-433D-9421-F8E0BCDF0AE5}"/>
              </a:ext>
            </a:extLst>
          </p:cNvPr>
          <p:cNvSpPr/>
          <p:nvPr/>
        </p:nvSpPr>
        <p:spPr>
          <a:xfrm>
            <a:off x="818706" y="3986553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x=execute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1A1389-0FDE-4F1D-8A3F-9FD82D9F3D0F}"/>
              </a:ext>
            </a:extLst>
          </p:cNvPr>
          <p:cNvSpPr/>
          <p:nvPr/>
        </p:nvSpPr>
        <p:spPr>
          <a:xfrm>
            <a:off x="818706" y="1467803"/>
            <a:ext cx="741154" cy="3657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 err="1">
                <a:solidFill>
                  <a:schemeClr val="bg1"/>
                </a:solidFill>
              </a:rPr>
              <a:t>rwx</a:t>
            </a:r>
            <a:endParaRPr lang="en-IN" sz="2200" b="1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CD65385-29E4-4BF4-B39B-DFAF364B0918}"/>
              </a:ext>
            </a:extLst>
          </p:cNvPr>
          <p:cNvSpPr/>
          <p:nvPr/>
        </p:nvSpPr>
        <p:spPr>
          <a:xfrm>
            <a:off x="1568718" y="1467803"/>
            <a:ext cx="741154" cy="36571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 err="1">
                <a:solidFill>
                  <a:schemeClr val="bg1"/>
                </a:solidFill>
              </a:rPr>
              <a:t>rwx</a:t>
            </a:r>
            <a:endParaRPr lang="en-IN" sz="2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7EAF439-6534-4F60-895B-87BC61C05740}"/>
              </a:ext>
            </a:extLst>
          </p:cNvPr>
          <p:cNvSpPr/>
          <p:nvPr/>
        </p:nvSpPr>
        <p:spPr>
          <a:xfrm>
            <a:off x="2318730" y="1467802"/>
            <a:ext cx="741154" cy="365719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 err="1">
                <a:solidFill>
                  <a:schemeClr val="bg1"/>
                </a:solidFill>
              </a:rPr>
              <a:t>rwx</a:t>
            </a:r>
            <a:endParaRPr lang="en-IN" sz="2200" b="1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601C8C3-2D3B-44B1-9C0F-902A72761704}"/>
              </a:ext>
            </a:extLst>
          </p:cNvPr>
          <p:cNvSpPr/>
          <p:nvPr/>
        </p:nvSpPr>
        <p:spPr>
          <a:xfrm>
            <a:off x="818706" y="1992258"/>
            <a:ext cx="741154" cy="3657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8EF01A8-E160-4ADD-8487-CE256FD224D8}"/>
              </a:ext>
            </a:extLst>
          </p:cNvPr>
          <p:cNvSpPr/>
          <p:nvPr/>
        </p:nvSpPr>
        <p:spPr>
          <a:xfrm>
            <a:off x="1559860" y="1992256"/>
            <a:ext cx="741154" cy="36571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CFBD567-C2C6-4863-94F9-CB538DBBBB84}"/>
              </a:ext>
            </a:extLst>
          </p:cNvPr>
          <p:cNvSpPr/>
          <p:nvPr/>
        </p:nvSpPr>
        <p:spPr>
          <a:xfrm>
            <a:off x="2301014" y="1992256"/>
            <a:ext cx="741154" cy="365719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760553A-3A8E-44F5-B8AC-35D004B99279}"/>
              </a:ext>
            </a:extLst>
          </p:cNvPr>
          <p:cNvSpPr/>
          <p:nvPr/>
        </p:nvSpPr>
        <p:spPr>
          <a:xfrm>
            <a:off x="818707" y="2778930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r=read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57FD72-7284-416E-ADEF-48F7BB1F25DE}"/>
              </a:ext>
            </a:extLst>
          </p:cNvPr>
          <p:cNvSpPr/>
          <p:nvPr/>
        </p:nvSpPr>
        <p:spPr>
          <a:xfrm>
            <a:off x="4468402" y="2778928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100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887C007-B707-4AAC-BC64-813E4509C414}"/>
              </a:ext>
            </a:extLst>
          </p:cNvPr>
          <p:cNvSpPr/>
          <p:nvPr/>
        </p:nvSpPr>
        <p:spPr>
          <a:xfrm>
            <a:off x="4468402" y="3382740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010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6D25875-2FD9-4310-9DAB-3DC7B4DE68BF}"/>
              </a:ext>
            </a:extLst>
          </p:cNvPr>
          <p:cNvSpPr/>
          <p:nvPr/>
        </p:nvSpPr>
        <p:spPr>
          <a:xfrm>
            <a:off x="4468402" y="3986552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001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019A060-71D3-4B8B-8376-12C4C85FB03F}"/>
              </a:ext>
            </a:extLst>
          </p:cNvPr>
          <p:cNvSpPr/>
          <p:nvPr/>
        </p:nvSpPr>
        <p:spPr>
          <a:xfrm>
            <a:off x="8118099" y="2778928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E59FB2B-CF61-42B3-9039-3A3783B252CC}"/>
              </a:ext>
            </a:extLst>
          </p:cNvPr>
          <p:cNvSpPr/>
          <p:nvPr/>
        </p:nvSpPr>
        <p:spPr>
          <a:xfrm>
            <a:off x="8118099" y="3382740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90E99C3-73CB-4C69-915A-E3C0134AD27D}"/>
              </a:ext>
            </a:extLst>
          </p:cNvPr>
          <p:cNvSpPr/>
          <p:nvPr/>
        </p:nvSpPr>
        <p:spPr>
          <a:xfrm>
            <a:off x="8118099" y="3986551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5DE3C43-B816-41FA-8EDD-2A705F2B4E9F}"/>
              </a:ext>
            </a:extLst>
          </p:cNvPr>
          <p:cNvSpPr/>
          <p:nvPr/>
        </p:nvSpPr>
        <p:spPr>
          <a:xfrm>
            <a:off x="818706" y="4806861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 err="1">
                <a:solidFill>
                  <a:schemeClr val="bg2"/>
                </a:solidFill>
              </a:rPr>
              <a:t>chmod</a:t>
            </a:r>
            <a:endParaRPr lang="en-IN" sz="2200" b="1" dirty="0">
              <a:solidFill>
                <a:schemeClr val="bg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42BF888-2C28-4D6A-81DA-3F8D7CF91DD4}"/>
              </a:ext>
            </a:extLst>
          </p:cNvPr>
          <p:cNvSpPr/>
          <p:nvPr/>
        </p:nvSpPr>
        <p:spPr>
          <a:xfrm>
            <a:off x="818706" y="5341276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 err="1">
                <a:solidFill>
                  <a:schemeClr val="bg2"/>
                </a:solidFill>
              </a:rPr>
              <a:t>chown</a:t>
            </a:r>
            <a:endParaRPr lang="en-IN" sz="2200" b="1" dirty="0">
              <a:solidFill>
                <a:schemeClr val="bg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BCE5EF5-B21C-41EF-99BA-3445BF587997}"/>
              </a:ext>
            </a:extLst>
          </p:cNvPr>
          <p:cNvSpPr/>
          <p:nvPr/>
        </p:nvSpPr>
        <p:spPr>
          <a:xfrm>
            <a:off x="818706" y="5893779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 err="1">
                <a:solidFill>
                  <a:schemeClr val="bg2"/>
                </a:solidFill>
              </a:rPr>
              <a:t>chgrp</a:t>
            </a:r>
            <a:endParaRPr lang="en-IN" sz="2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936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8706" y="598502"/>
            <a:ext cx="4229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 are learning from…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25033" y="1206795"/>
            <a:ext cx="365760" cy="0"/>
          </a:xfrm>
          <a:prstGeom prst="line">
            <a:avLst/>
          </a:prstGeom>
          <a:ln w="31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18706" y="1619482"/>
            <a:ext cx="6661632" cy="318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Raju Vadarevu</a:t>
            </a:r>
            <a:endParaRPr lang="en-US" sz="10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43B4B-E690-446E-B060-36408A89BD48}"/>
              </a:ext>
            </a:extLst>
          </p:cNvPr>
          <p:cNvSpPr txBox="1"/>
          <p:nvPr/>
        </p:nvSpPr>
        <p:spPr>
          <a:xfrm>
            <a:off x="3443572" y="2465205"/>
            <a:ext cx="7283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2.2 years in </a:t>
            </a:r>
            <a:r>
              <a:rPr lang="en-IN" dirty="0" err="1"/>
              <a:t>Intelizign</a:t>
            </a:r>
            <a:endParaRPr lang="en-IN" dirty="0"/>
          </a:p>
          <a:p>
            <a:endParaRPr lang="en-IN" dirty="0"/>
          </a:p>
          <a:p>
            <a:r>
              <a:rPr lang="en-IN" dirty="0"/>
              <a:t>Siemens Project - </a:t>
            </a:r>
            <a:r>
              <a:rPr lang="en-IN" dirty="0" err="1"/>
              <a:t>Mindsphere</a:t>
            </a:r>
            <a:endParaRPr lang="en-IN" dirty="0"/>
          </a:p>
          <a:p>
            <a:endParaRPr lang="en-IN" dirty="0"/>
          </a:p>
          <a:p>
            <a:r>
              <a:rPr lang="en-IN" dirty="0"/>
              <a:t>Previous Trainings: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Terraform – Code your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Async in JavaScript – Let’s sync in async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OAuth Fundamentals – Security to Next Level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9903-EBFE-47A1-8669-4EBEC5191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33" y="2435599"/>
            <a:ext cx="2064343" cy="23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16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0629D71-E7C4-4397-A29E-211EA9846452}"/>
              </a:ext>
            </a:extLst>
          </p:cNvPr>
          <p:cNvSpPr/>
          <p:nvPr/>
        </p:nvSpPr>
        <p:spPr>
          <a:xfrm>
            <a:off x="4570211" y="3317797"/>
            <a:ext cx="4379485" cy="2485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17582-A152-410D-BA8F-066399F06E33}"/>
              </a:ext>
            </a:extLst>
          </p:cNvPr>
          <p:cNvSpPr/>
          <p:nvPr/>
        </p:nvSpPr>
        <p:spPr>
          <a:xfrm>
            <a:off x="818706" y="3336470"/>
            <a:ext cx="3345629" cy="1731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818706" y="598502"/>
            <a:ext cx="1124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Links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25033" y="1206795"/>
            <a:ext cx="365760" cy="0"/>
          </a:xfrm>
          <a:prstGeom prst="line">
            <a:avLst/>
          </a:prstGeom>
          <a:ln w="31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5DE3C43-B816-41FA-8EDD-2A705F2B4E9F}"/>
              </a:ext>
            </a:extLst>
          </p:cNvPr>
          <p:cNvSpPr/>
          <p:nvPr/>
        </p:nvSpPr>
        <p:spPr>
          <a:xfrm>
            <a:off x="818706" y="1622598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ln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3546CF2-09A4-4815-BB84-25217FBE36A4}"/>
              </a:ext>
            </a:extLst>
          </p:cNvPr>
          <p:cNvSpPr/>
          <p:nvPr/>
        </p:nvSpPr>
        <p:spPr>
          <a:xfrm>
            <a:off x="818706" y="2289819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Quick access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4526276-48EF-4E2A-9727-3CCB83421CCB}"/>
              </a:ext>
            </a:extLst>
          </p:cNvPr>
          <p:cNvSpPr/>
          <p:nvPr/>
        </p:nvSpPr>
        <p:spPr>
          <a:xfrm>
            <a:off x="991954" y="3603984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Symbolic Link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915605C-27C4-4CB6-A147-7E44DCC50CF7}"/>
              </a:ext>
            </a:extLst>
          </p:cNvPr>
          <p:cNvSpPr/>
          <p:nvPr/>
        </p:nvSpPr>
        <p:spPr>
          <a:xfrm>
            <a:off x="5260280" y="3551817"/>
            <a:ext cx="279407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Hard Link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6BA7BCF-B22B-49FE-8A70-D6267C9DE6D4}"/>
              </a:ext>
            </a:extLst>
          </p:cNvPr>
          <p:cNvSpPr/>
          <p:nvPr/>
        </p:nvSpPr>
        <p:spPr>
          <a:xfrm>
            <a:off x="991954" y="4377446"/>
            <a:ext cx="78418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link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A0D4ED7-DCDB-4B1D-8E9E-A5C9991AD512}"/>
              </a:ext>
            </a:extLst>
          </p:cNvPr>
          <p:cNvSpPr/>
          <p:nvPr/>
        </p:nvSpPr>
        <p:spPr>
          <a:xfrm>
            <a:off x="3001845" y="4377446"/>
            <a:ext cx="78418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file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CBA6E21-33EC-4156-8510-BEFC98D5D7C7}"/>
              </a:ext>
            </a:extLst>
          </p:cNvPr>
          <p:cNvSpPr/>
          <p:nvPr/>
        </p:nvSpPr>
        <p:spPr>
          <a:xfrm>
            <a:off x="5260280" y="4325278"/>
            <a:ext cx="78418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link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30EA62F-5488-40B6-A2F8-FA155804EA08}"/>
              </a:ext>
            </a:extLst>
          </p:cNvPr>
          <p:cNvSpPr/>
          <p:nvPr/>
        </p:nvSpPr>
        <p:spPr>
          <a:xfrm>
            <a:off x="7270171" y="4325278"/>
            <a:ext cx="78418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2"/>
                </a:solidFill>
              </a:rPr>
              <a:t>file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2034B7D-D2AB-4CB8-A033-BEF057B7858E}"/>
              </a:ext>
            </a:extLst>
          </p:cNvPr>
          <p:cNvSpPr/>
          <p:nvPr/>
        </p:nvSpPr>
        <p:spPr>
          <a:xfrm>
            <a:off x="6265225" y="5306017"/>
            <a:ext cx="1154424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 err="1">
                <a:solidFill>
                  <a:schemeClr val="bg2"/>
                </a:solidFill>
              </a:rPr>
              <a:t>inode</a:t>
            </a:r>
            <a:endParaRPr lang="en-IN" sz="2200" b="1" dirty="0">
              <a:solidFill>
                <a:schemeClr val="bg2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EF69D2-9653-4190-90F7-060B93CCF2DD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>
            <a:off x="1776137" y="4560306"/>
            <a:ext cx="1225708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6FDE18-2786-470E-9218-9FD26E50A0DA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5652372" y="4690997"/>
            <a:ext cx="1190065" cy="61502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0C5D93-9DE7-49F9-8137-A905B7585D0E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flipH="1">
            <a:off x="6842437" y="4690997"/>
            <a:ext cx="819826" cy="61502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906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3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0C6A322-B991-4764-8E3B-525188EA27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21515"/>
            <a:ext cx="12192000" cy="6858000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024525-85F8-400A-B875-C51DD062F816}"/>
              </a:ext>
            </a:extLst>
          </p:cNvPr>
          <p:cNvSpPr/>
          <p:nvPr/>
        </p:nvSpPr>
        <p:spPr>
          <a:xfrm>
            <a:off x="8069178" y="3867332"/>
            <a:ext cx="34744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enablers of your digital enterprise goals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F2FDFD-D2FA-41AD-9FF1-EE1BBE644C2C}"/>
              </a:ext>
            </a:extLst>
          </p:cNvPr>
          <p:cNvGrpSpPr/>
          <p:nvPr/>
        </p:nvGrpSpPr>
        <p:grpSpPr>
          <a:xfrm>
            <a:off x="742106" y="2125622"/>
            <a:ext cx="3106413" cy="3235057"/>
            <a:chOff x="742106" y="2125622"/>
            <a:chExt cx="3106413" cy="3235057"/>
          </a:xfrm>
        </p:grpSpPr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CA7CE057-28A0-43E0-82D9-302F08199993}"/>
                </a:ext>
              </a:extLst>
            </p:cNvPr>
            <p:cNvSpPr/>
            <p:nvPr/>
          </p:nvSpPr>
          <p:spPr>
            <a:xfrm>
              <a:off x="742106" y="2125622"/>
              <a:ext cx="787556" cy="726942"/>
            </a:xfrm>
            <a:prstGeom prst="roundRect">
              <a:avLst>
                <a:gd name="adj" fmla="val 4616"/>
              </a:avLst>
            </a:prstGeom>
            <a:solidFill>
              <a:srgbClr val="00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9">
              <a:extLst>
                <a:ext uri="{FF2B5EF4-FFF2-40B4-BE49-F238E27FC236}">
                  <a16:creationId xmlns:a16="http://schemas.microsoft.com/office/drawing/2014/main" id="{D988446D-4C64-4C8F-B9CD-89D60CD4E32B}"/>
                </a:ext>
              </a:extLst>
            </p:cNvPr>
            <p:cNvSpPr/>
            <p:nvPr/>
          </p:nvSpPr>
          <p:spPr>
            <a:xfrm>
              <a:off x="1457851" y="3620016"/>
              <a:ext cx="891904" cy="823259"/>
            </a:xfrm>
            <a:prstGeom prst="roundRect">
              <a:avLst>
                <a:gd name="adj" fmla="val 4616"/>
              </a:avLst>
            </a:prstGeom>
            <a:solidFill>
              <a:srgbClr val="F1D9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1">
              <a:extLst>
                <a:ext uri="{FF2B5EF4-FFF2-40B4-BE49-F238E27FC236}">
                  <a16:creationId xmlns:a16="http://schemas.microsoft.com/office/drawing/2014/main" id="{D9799F9E-AD22-4DE5-B88A-2526C4426630}"/>
                </a:ext>
              </a:extLst>
            </p:cNvPr>
            <p:cNvSpPr/>
            <p:nvPr/>
          </p:nvSpPr>
          <p:spPr>
            <a:xfrm>
              <a:off x="2628646" y="4813271"/>
              <a:ext cx="593052" cy="547408"/>
            </a:xfrm>
            <a:prstGeom prst="roundRect">
              <a:avLst>
                <a:gd name="adj" fmla="val 4616"/>
              </a:avLst>
            </a:prstGeom>
            <a:solidFill>
              <a:srgbClr val="1FB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5">
              <a:extLst>
                <a:ext uri="{FF2B5EF4-FFF2-40B4-BE49-F238E27FC236}">
                  <a16:creationId xmlns:a16="http://schemas.microsoft.com/office/drawing/2014/main" id="{19C19D56-3A34-4E54-A4B4-A92FA79D00C5}"/>
                </a:ext>
              </a:extLst>
            </p:cNvPr>
            <p:cNvSpPr/>
            <p:nvPr/>
          </p:nvSpPr>
          <p:spPr>
            <a:xfrm>
              <a:off x="2956615" y="2199574"/>
              <a:ext cx="891904" cy="823259"/>
            </a:xfrm>
            <a:prstGeom prst="roundRect">
              <a:avLst>
                <a:gd name="adj" fmla="val 4616"/>
              </a:avLst>
            </a:prstGeom>
            <a:solidFill>
              <a:srgbClr val="686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13">
              <a:extLst>
                <a:ext uri="{FF2B5EF4-FFF2-40B4-BE49-F238E27FC236}">
                  <a16:creationId xmlns:a16="http://schemas.microsoft.com/office/drawing/2014/main" id="{F7D3EC07-3476-4E55-92EB-5323650ED7A7}"/>
                </a:ext>
              </a:extLst>
            </p:cNvPr>
            <p:cNvSpPr/>
            <p:nvPr/>
          </p:nvSpPr>
          <p:spPr>
            <a:xfrm>
              <a:off x="1940263" y="2723794"/>
              <a:ext cx="1553759" cy="1383668"/>
            </a:xfrm>
            <a:prstGeom prst="roundRect">
              <a:avLst>
                <a:gd name="adj" fmla="val 4616"/>
              </a:avLst>
            </a:prstGeom>
            <a:solidFill>
              <a:srgbClr val="5C8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0" y="-13372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7CCFE1-31B8-4607-B4D6-AF70D2DB6CAC}"/>
              </a:ext>
            </a:extLst>
          </p:cNvPr>
          <p:cNvSpPr txBox="1"/>
          <p:nvPr/>
        </p:nvSpPr>
        <p:spPr>
          <a:xfrm>
            <a:off x="1667436" y="391324"/>
            <a:ext cx="93591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600" dirty="0">
                <a:solidFill>
                  <a:schemeClr val="bg2"/>
                </a:solidFill>
                <a:latin typeface="Roboto Thin"/>
                <a:ea typeface="Roboto" panose="02000000000000000000" pitchFamily="2" charset="0"/>
              </a:rPr>
              <a:t>Thank you for taking time and attending this Training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1064D3-1B94-4C44-B145-D7558E1085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560" y="3429000"/>
            <a:ext cx="3521714" cy="50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4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8706" y="598502"/>
            <a:ext cx="2210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Refresher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25033" y="1206795"/>
            <a:ext cx="365760" cy="0"/>
          </a:xfrm>
          <a:prstGeom prst="line">
            <a:avLst/>
          </a:prstGeom>
          <a:ln w="31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18706" y="1619482"/>
            <a:ext cx="6661632" cy="458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 is an Operating System ?</a:t>
            </a:r>
          </a:p>
          <a:p>
            <a:pPr>
              <a:lnSpc>
                <a:spcPts val="1500"/>
              </a:lnSpc>
            </a:pPr>
            <a:endParaRPr lang="en-US" sz="10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B364CF17-64FA-4D83-9177-67614A7D3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974" y="2112438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DFAECD-6BED-4B08-827C-7BC84EB98D95}"/>
              </a:ext>
            </a:extLst>
          </p:cNvPr>
          <p:cNvSpPr/>
          <p:nvPr/>
        </p:nvSpPr>
        <p:spPr>
          <a:xfrm>
            <a:off x="4998177" y="2230772"/>
            <a:ext cx="1366221" cy="6777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Operating</a:t>
            </a:r>
          </a:p>
          <a:p>
            <a:pPr algn="ctr"/>
            <a:r>
              <a:rPr lang="en-IN" b="1" dirty="0">
                <a:solidFill>
                  <a:schemeClr val="bg2"/>
                </a:solidFill>
              </a:rPr>
              <a:t>System</a:t>
            </a:r>
          </a:p>
        </p:txBody>
      </p:sp>
      <p:pic>
        <p:nvPicPr>
          <p:cNvPr id="8" name="Graphic 7" descr="Processor">
            <a:extLst>
              <a:ext uri="{FF2B5EF4-FFF2-40B4-BE49-F238E27FC236}">
                <a16:creationId xmlns:a16="http://schemas.microsoft.com/office/drawing/2014/main" id="{D6511008-F64C-4961-AC36-7849EC683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470" y="2112438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E02425-A58D-4477-9C6F-3E7CECF8941B}"/>
              </a:ext>
            </a:extLst>
          </p:cNvPr>
          <p:cNvSpPr txBox="1"/>
          <p:nvPr/>
        </p:nvSpPr>
        <p:spPr>
          <a:xfrm>
            <a:off x="970753" y="3163118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ED7EF7-52DA-45F6-B62E-95C32BF9BB47}"/>
              </a:ext>
            </a:extLst>
          </p:cNvPr>
          <p:cNvSpPr txBox="1"/>
          <p:nvPr/>
        </p:nvSpPr>
        <p:spPr>
          <a:xfrm>
            <a:off x="4124246" y="3163118"/>
            <a:ext cx="352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Collection of Software Components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0D6C4D-9793-40AE-926D-5F3700DB205A}"/>
              </a:ext>
            </a:extLst>
          </p:cNvPr>
          <p:cNvSpPr txBox="1"/>
          <p:nvPr/>
        </p:nvSpPr>
        <p:spPr>
          <a:xfrm>
            <a:off x="9533820" y="3163118"/>
            <a:ext cx="110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Hardware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CDB2EB7C-F719-4A97-B6F0-8B6EF8DFF8C6}"/>
              </a:ext>
            </a:extLst>
          </p:cNvPr>
          <p:cNvSpPr/>
          <p:nvPr/>
        </p:nvSpPr>
        <p:spPr>
          <a:xfrm>
            <a:off x="2943710" y="2333065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305CDBAD-2B62-4E84-B063-378DA1E0D952}"/>
              </a:ext>
            </a:extLst>
          </p:cNvPr>
          <p:cNvSpPr/>
          <p:nvPr/>
        </p:nvSpPr>
        <p:spPr>
          <a:xfrm>
            <a:off x="7648332" y="2333065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8A3857-99B7-4233-B1AC-3E5E7CE66C28}"/>
              </a:ext>
            </a:extLst>
          </p:cNvPr>
          <p:cNvSpPr/>
          <p:nvPr/>
        </p:nvSpPr>
        <p:spPr>
          <a:xfrm>
            <a:off x="818706" y="3994000"/>
            <a:ext cx="6661632" cy="458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 is a Kernel ?</a:t>
            </a:r>
          </a:p>
          <a:p>
            <a:pPr>
              <a:lnSpc>
                <a:spcPts val="1500"/>
              </a:lnSpc>
            </a:pPr>
            <a:endParaRPr lang="en-US" sz="10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CBAB41-B052-49BE-A074-9A5894C5041D}"/>
              </a:ext>
            </a:extLst>
          </p:cNvPr>
          <p:cNvSpPr/>
          <p:nvPr/>
        </p:nvSpPr>
        <p:spPr>
          <a:xfrm>
            <a:off x="925033" y="4572000"/>
            <a:ext cx="1619673" cy="1687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CB7BEA-252D-41CA-998A-9666A0A569F1}"/>
              </a:ext>
            </a:extLst>
          </p:cNvPr>
          <p:cNvSpPr/>
          <p:nvPr/>
        </p:nvSpPr>
        <p:spPr>
          <a:xfrm>
            <a:off x="1222055" y="5488799"/>
            <a:ext cx="1022101" cy="594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83A2BA-DF92-4F7E-9864-1BA1B44764C2}"/>
              </a:ext>
            </a:extLst>
          </p:cNvPr>
          <p:cNvSpPr txBox="1"/>
          <p:nvPr/>
        </p:nvSpPr>
        <p:spPr>
          <a:xfrm>
            <a:off x="1047044" y="4582753"/>
            <a:ext cx="1372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Operating</a:t>
            </a:r>
          </a:p>
          <a:p>
            <a:pPr algn="ctr"/>
            <a:r>
              <a:rPr lang="en-IN" dirty="0">
                <a:solidFill>
                  <a:schemeClr val="bg2"/>
                </a:solidFill>
              </a:rPr>
              <a:t> 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F8D073-B0F6-4A80-830D-BBDB42C7D8AB}"/>
              </a:ext>
            </a:extLst>
          </p:cNvPr>
          <p:cNvSpPr txBox="1"/>
          <p:nvPr/>
        </p:nvSpPr>
        <p:spPr>
          <a:xfrm>
            <a:off x="1335009" y="5617263"/>
            <a:ext cx="79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Kernel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6B4B1C-E664-4E95-97CF-6B4CF76F18C1}"/>
              </a:ext>
            </a:extLst>
          </p:cNvPr>
          <p:cNvSpPr/>
          <p:nvPr/>
        </p:nvSpPr>
        <p:spPr>
          <a:xfrm>
            <a:off x="4998176" y="5149933"/>
            <a:ext cx="1366221" cy="6777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Device Drivers</a:t>
            </a:r>
          </a:p>
        </p:txBody>
      </p:sp>
      <p:pic>
        <p:nvPicPr>
          <p:cNvPr id="36" name="Graphic 35" descr="Processor">
            <a:extLst>
              <a:ext uri="{FF2B5EF4-FFF2-40B4-BE49-F238E27FC236}">
                <a16:creationId xmlns:a16="http://schemas.microsoft.com/office/drawing/2014/main" id="{D281830B-CE5E-43FF-B3CF-5C7564666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470" y="4917203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1849EE-E180-4707-8EBB-BB0FBA47FE58}"/>
              </a:ext>
            </a:extLst>
          </p:cNvPr>
          <p:cNvSpPr txBox="1"/>
          <p:nvPr/>
        </p:nvSpPr>
        <p:spPr>
          <a:xfrm>
            <a:off x="9567469" y="5890166"/>
            <a:ext cx="110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Hardware</a:t>
            </a:r>
          </a:p>
        </p:txBody>
      </p:sp>
      <p:sp>
        <p:nvSpPr>
          <p:cNvPr id="38" name="Arrow: Left-Right 37">
            <a:extLst>
              <a:ext uri="{FF2B5EF4-FFF2-40B4-BE49-F238E27FC236}">
                <a16:creationId xmlns:a16="http://schemas.microsoft.com/office/drawing/2014/main" id="{2D1628BF-3149-4020-9EBC-6AAD9D0A7D9D}"/>
              </a:ext>
            </a:extLst>
          </p:cNvPr>
          <p:cNvSpPr/>
          <p:nvPr/>
        </p:nvSpPr>
        <p:spPr>
          <a:xfrm>
            <a:off x="7648332" y="5132087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Left-Right 38">
            <a:extLst>
              <a:ext uri="{FF2B5EF4-FFF2-40B4-BE49-F238E27FC236}">
                <a16:creationId xmlns:a16="http://schemas.microsoft.com/office/drawing/2014/main" id="{EBEF496F-92C6-4A89-9F2F-872469235BDC}"/>
              </a:ext>
            </a:extLst>
          </p:cNvPr>
          <p:cNvSpPr/>
          <p:nvPr/>
        </p:nvSpPr>
        <p:spPr>
          <a:xfrm>
            <a:off x="3009142" y="5273342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005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 animBg="1"/>
      <p:bldP spid="10" grpId="0"/>
      <p:bldP spid="30" grpId="0"/>
      <p:bldP spid="31" grpId="0"/>
      <p:bldP spid="11" grpId="0" animBg="1"/>
      <p:bldP spid="32" grpId="0" animBg="1"/>
      <p:bldP spid="34" grpId="0"/>
      <p:bldP spid="12" grpId="0" animBg="1"/>
      <p:bldP spid="13" grpId="0" animBg="1"/>
      <p:bldP spid="14" grpId="0"/>
      <p:bldP spid="15" grpId="0"/>
      <p:bldP spid="35" grpId="0" animBg="1"/>
      <p:bldP spid="37" grpId="0"/>
      <p:bldP spid="38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8706" y="598502"/>
            <a:ext cx="4158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Linux – The Beginning!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25033" y="1206795"/>
            <a:ext cx="365760" cy="0"/>
          </a:xfrm>
          <a:prstGeom prst="line">
            <a:avLst/>
          </a:prstGeom>
          <a:ln w="31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8751203-D418-4D10-A7B4-D82C99DF77B2}"/>
              </a:ext>
            </a:extLst>
          </p:cNvPr>
          <p:cNvSpPr/>
          <p:nvPr/>
        </p:nvSpPr>
        <p:spPr>
          <a:xfrm>
            <a:off x="759640" y="1387731"/>
            <a:ext cx="1272976" cy="15776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UNIX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EAA85-732B-4479-A434-DB0B8144FE2C}"/>
              </a:ext>
            </a:extLst>
          </p:cNvPr>
          <p:cNvSpPr/>
          <p:nvPr/>
        </p:nvSpPr>
        <p:spPr>
          <a:xfrm>
            <a:off x="4452669" y="2475137"/>
            <a:ext cx="2687743" cy="523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Companies and Academic Institutions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D7485D-F9E0-4ED3-9EDE-466748A26094}"/>
              </a:ext>
            </a:extLst>
          </p:cNvPr>
          <p:cNvSpPr/>
          <p:nvPr/>
        </p:nvSpPr>
        <p:spPr>
          <a:xfrm>
            <a:off x="8979048" y="2465117"/>
            <a:ext cx="2287919" cy="5002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Various clones of UNIX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881BF2-E1BC-4DF2-B2A4-E63FC0F4D231}"/>
              </a:ext>
            </a:extLst>
          </p:cNvPr>
          <p:cNvSpPr/>
          <p:nvPr/>
        </p:nvSpPr>
        <p:spPr>
          <a:xfrm>
            <a:off x="4452669" y="5127985"/>
            <a:ext cx="2045745" cy="523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Linux Kernel 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91E4F0-510D-495E-955F-548F119990B5}"/>
              </a:ext>
            </a:extLst>
          </p:cNvPr>
          <p:cNvSpPr/>
          <p:nvPr/>
        </p:nvSpPr>
        <p:spPr>
          <a:xfrm>
            <a:off x="4452669" y="6241225"/>
            <a:ext cx="2045745" cy="523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GNU Project</a:t>
            </a:r>
          </a:p>
        </p:txBody>
      </p:sp>
      <p:pic>
        <p:nvPicPr>
          <p:cNvPr id="7" name="Graphic 6" descr="City">
            <a:extLst>
              <a:ext uri="{FF2B5EF4-FFF2-40B4-BE49-F238E27FC236}">
                <a16:creationId xmlns:a16="http://schemas.microsoft.com/office/drawing/2014/main" id="{9328D24F-0239-48E1-BE1B-747F3A8F8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952" y="1206795"/>
            <a:ext cx="1272976" cy="1272976"/>
          </a:xfrm>
          <a:prstGeom prst="rect">
            <a:avLst/>
          </a:prstGeom>
        </p:spPr>
      </p:pic>
      <p:pic>
        <p:nvPicPr>
          <p:cNvPr id="13" name="Graphic 12" descr="Piano keys">
            <a:extLst>
              <a:ext uri="{FF2B5EF4-FFF2-40B4-BE49-F238E27FC236}">
                <a16:creationId xmlns:a16="http://schemas.microsoft.com/office/drawing/2014/main" id="{06C60C09-E617-4E82-898F-BB993D21F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0466" y="1206795"/>
            <a:ext cx="1179998" cy="1235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816B17-1BAA-4E5B-873E-FEF6E6365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796" y="3429000"/>
            <a:ext cx="1353769" cy="13204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21B84A-94F8-43A9-9DD3-99EA0E3F9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579" y="5194262"/>
            <a:ext cx="1349523" cy="1586005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45769512-3522-4D0F-AB67-447EE076427D}"/>
              </a:ext>
            </a:extLst>
          </p:cNvPr>
          <p:cNvSpPr/>
          <p:nvPr/>
        </p:nvSpPr>
        <p:spPr>
          <a:xfrm>
            <a:off x="2635624" y="2033195"/>
            <a:ext cx="1075764" cy="431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F1366E1-42DC-4FED-AC92-7455D6A1A984}"/>
              </a:ext>
            </a:extLst>
          </p:cNvPr>
          <p:cNvSpPr/>
          <p:nvPr/>
        </p:nvSpPr>
        <p:spPr>
          <a:xfrm>
            <a:off x="7482815" y="1917093"/>
            <a:ext cx="1075764" cy="431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2C307E19-7F7D-40A0-9536-7DCFAA83927E}"/>
              </a:ext>
            </a:extLst>
          </p:cNvPr>
          <p:cNvSpPr/>
          <p:nvPr/>
        </p:nvSpPr>
        <p:spPr>
          <a:xfrm rot="10800000">
            <a:off x="8747417" y="3502817"/>
            <a:ext cx="1626097" cy="98100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8" name="Graphic 27" descr="Books">
            <a:extLst>
              <a:ext uri="{FF2B5EF4-FFF2-40B4-BE49-F238E27FC236}">
                <a16:creationId xmlns:a16="http://schemas.microsoft.com/office/drawing/2014/main" id="{8B3700E0-7B8B-4B92-8EC2-4131948AD5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9439" y="3325500"/>
            <a:ext cx="1291949" cy="1291949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DE1AEF31-0EE7-40DE-8D13-73F73976982C}"/>
              </a:ext>
            </a:extLst>
          </p:cNvPr>
          <p:cNvSpPr/>
          <p:nvPr/>
        </p:nvSpPr>
        <p:spPr>
          <a:xfrm rot="10800000">
            <a:off x="4670070" y="3761083"/>
            <a:ext cx="1075764" cy="431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E255EC1B-AF43-4C41-BF3A-08D3FFC89327}"/>
              </a:ext>
            </a:extLst>
          </p:cNvPr>
          <p:cNvSpPr/>
          <p:nvPr/>
        </p:nvSpPr>
        <p:spPr>
          <a:xfrm rot="5400000">
            <a:off x="3019843" y="4616245"/>
            <a:ext cx="891360" cy="115767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Left-Right-Up 36">
            <a:extLst>
              <a:ext uri="{FF2B5EF4-FFF2-40B4-BE49-F238E27FC236}">
                <a16:creationId xmlns:a16="http://schemas.microsoft.com/office/drawing/2014/main" id="{10C9E64B-CD74-4A33-9D89-D1798336D19A}"/>
              </a:ext>
            </a:extLst>
          </p:cNvPr>
          <p:cNvSpPr/>
          <p:nvPr/>
        </p:nvSpPr>
        <p:spPr>
          <a:xfrm rot="5400000">
            <a:off x="6613796" y="5487191"/>
            <a:ext cx="1586004" cy="1000147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35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 animBg="1"/>
      <p:bldP spid="19" grpId="0" animBg="1"/>
      <p:bldP spid="20" grpId="0" animBg="1"/>
      <p:bldP spid="24" grpId="0" animBg="1"/>
      <p:bldP spid="29" grpId="0" animBg="1"/>
      <p:bldP spid="26" grpId="0" animBg="1"/>
      <p:bldP spid="34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8706" y="598502"/>
            <a:ext cx="5556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Linux Distribution Components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25033" y="1206795"/>
            <a:ext cx="365760" cy="0"/>
          </a:xfrm>
          <a:prstGeom prst="line">
            <a:avLst/>
          </a:prstGeom>
          <a:ln w="31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40368D1-560E-4FE1-BC8F-D02B707B8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31" y="1435434"/>
            <a:ext cx="5473912" cy="4974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FBE268-162F-4456-9A14-8B955B7DF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5443"/>
            <a:ext cx="5730154" cy="497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8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8706" y="598502"/>
            <a:ext cx="3161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Linux as a Server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25033" y="1206795"/>
            <a:ext cx="365760" cy="0"/>
          </a:xfrm>
          <a:prstGeom prst="line">
            <a:avLst/>
          </a:prstGeom>
          <a:ln w="31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8D01F47-9692-4637-8240-B2E4C36FC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9" y="1579215"/>
            <a:ext cx="11876442" cy="439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88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8706" y="598502"/>
            <a:ext cx="3943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Package Management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25033" y="1206795"/>
            <a:ext cx="365760" cy="0"/>
          </a:xfrm>
          <a:prstGeom prst="line">
            <a:avLst/>
          </a:prstGeom>
          <a:ln w="31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CFBD80F-FE9B-405E-A578-04DDF79CF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09" y="1370897"/>
            <a:ext cx="5730154" cy="4974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30AA05-9126-46B7-ADFB-89BD4192C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939" y="1370896"/>
            <a:ext cx="5730154" cy="49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59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8706" y="598502"/>
            <a:ext cx="3943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Package Management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25033" y="1206795"/>
            <a:ext cx="365760" cy="0"/>
          </a:xfrm>
          <a:prstGeom prst="line">
            <a:avLst/>
          </a:prstGeom>
          <a:ln w="31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EFBD834-3815-4DD1-8A40-CF1932C3B3A3}"/>
              </a:ext>
            </a:extLst>
          </p:cNvPr>
          <p:cNvSpPr/>
          <p:nvPr/>
        </p:nvSpPr>
        <p:spPr>
          <a:xfrm>
            <a:off x="818706" y="1619482"/>
            <a:ext cx="6661632" cy="318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Installing from Source</a:t>
            </a:r>
            <a:endParaRPr lang="en-US" sz="10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34D536-17A3-4E78-A387-5E463E9F36CF}"/>
              </a:ext>
            </a:extLst>
          </p:cNvPr>
          <p:cNvSpPr/>
          <p:nvPr/>
        </p:nvSpPr>
        <p:spPr>
          <a:xfrm>
            <a:off x="818706" y="2350525"/>
            <a:ext cx="6661632" cy="10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Pre-built Packages</a:t>
            </a:r>
          </a:p>
          <a:p>
            <a:pPr>
              <a:lnSpc>
                <a:spcPts val="1500"/>
              </a:lnSpc>
            </a:pPr>
            <a:endParaRPr lang="en-US" sz="28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.rpm</a:t>
            </a:r>
          </a:p>
          <a:p>
            <a:pPr marL="457200" indent="-45720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.deb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7066B-0AC6-4511-B80E-3C10C2105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06" y="3438323"/>
            <a:ext cx="3089600" cy="2681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80D61A-89C1-4323-A13A-7C043B800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890" y="3429000"/>
            <a:ext cx="3107841" cy="26813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EFC41A-6A56-4866-836A-47522E3195C8}"/>
              </a:ext>
            </a:extLst>
          </p:cNvPr>
          <p:cNvSpPr txBox="1"/>
          <p:nvPr/>
        </p:nvSpPr>
        <p:spPr>
          <a:xfrm>
            <a:off x="4055633" y="3438323"/>
            <a:ext cx="1269402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RHEL</a:t>
            </a:r>
          </a:p>
          <a:p>
            <a:r>
              <a:rPr lang="en-IN" dirty="0">
                <a:solidFill>
                  <a:schemeClr val="bg2"/>
                </a:solidFill>
              </a:rPr>
              <a:t>Fedora</a:t>
            </a:r>
          </a:p>
          <a:p>
            <a:r>
              <a:rPr lang="en-IN" dirty="0">
                <a:solidFill>
                  <a:schemeClr val="bg2"/>
                </a:solidFill>
              </a:rPr>
              <a:t>CentOS</a:t>
            </a:r>
          </a:p>
          <a:p>
            <a:r>
              <a:rPr lang="en-IN" dirty="0" err="1">
                <a:solidFill>
                  <a:schemeClr val="bg2"/>
                </a:solidFill>
              </a:rPr>
              <a:t>Suse</a:t>
            </a:r>
            <a:endParaRPr lang="en-IN" dirty="0">
              <a:solidFill>
                <a:schemeClr val="bg2"/>
              </a:solidFill>
            </a:endParaRPr>
          </a:p>
          <a:p>
            <a:r>
              <a:rPr lang="en-IN" dirty="0" err="1">
                <a:solidFill>
                  <a:schemeClr val="bg2"/>
                </a:solidFill>
              </a:rPr>
              <a:t>OpenSuse</a:t>
            </a:r>
            <a:endParaRPr lang="en-IN" dirty="0">
              <a:solidFill>
                <a:schemeClr val="bg2"/>
              </a:solidFill>
            </a:endParaRPr>
          </a:p>
          <a:p>
            <a:endParaRPr lang="en-IN" dirty="0">
              <a:solidFill>
                <a:schemeClr val="bg2"/>
              </a:solidFill>
            </a:endParaRPr>
          </a:p>
          <a:p>
            <a:r>
              <a:rPr lang="en-IN" dirty="0">
                <a:solidFill>
                  <a:schemeClr val="bg2"/>
                </a:solidFill>
              </a:rPr>
              <a:t>Yum</a:t>
            </a:r>
          </a:p>
          <a:p>
            <a:r>
              <a:rPr lang="en-IN" dirty="0" err="1">
                <a:solidFill>
                  <a:schemeClr val="bg2"/>
                </a:solidFill>
              </a:rPr>
              <a:t>Zypper</a:t>
            </a:r>
            <a:endParaRPr lang="en-IN" dirty="0">
              <a:solidFill>
                <a:schemeClr val="bg2"/>
              </a:solidFill>
            </a:endParaRPr>
          </a:p>
          <a:p>
            <a:r>
              <a:rPr lang="en-IN" dirty="0">
                <a:solidFill>
                  <a:schemeClr val="bg2"/>
                </a:solidFill>
              </a:rPr>
              <a:t>GNOME</a:t>
            </a:r>
          </a:p>
          <a:p>
            <a:endParaRPr lang="en-IN" dirty="0">
              <a:solidFill>
                <a:schemeClr val="bg2"/>
              </a:solidFill>
            </a:endParaRPr>
          </a:p>
          <a:p>
            <a:r>
              <a:rPr lang="en-IN" dirty="0">
                <a:solidFill>
                  <a:schemeClr val="bg2"/>
                </a:solidFill>
              </a:rPr>
              <a:t>/etc/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19B7-11C2-471E-A86D-68707199CDE1}"/>
              </a:ext>
            </a:extLst>
          </p:cNvPr>
          <p:cNvSpPr txBox="1"/>
          <p:nvPr/>
        </p:nvSpPr>
        <p:spPr>
          <a:xfrm>
            <a:off x="9830236" y="3429000"/>
            <a:ext cx="1269402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Debian</a:t>
            </a:r>
          </a:p>
          <a:p>
            <a:r>
              <a:rPr lang="en-IN" dirty="0">
                <a:solidFill>
                  <a:schemeClr val="bg2"/>
                </a:solidFill>
              </a:rPr>
              <a:t>Ubuntu</a:t>
            </a:r>
          </a:p>
          <a:p>
            <a:r>
              <a:rPr lang="en-IN" dirty="0">
                <a:solidFill>
                  <a:schemeClr val="bg2"/>
                </a:solidFill>
              </a:rPr>
              <a:t>Linux Mint</a:t>
            </a:r>
          </a:p>
          <a:p>
            <a:r>
              <a:rPr lang="en-IN" dirty="0">
                <a:solidFill>
                  <a:schemeClr val="bg2"/>
                </a:solidFill>
              </a:rPr>
              <a:t>Elementary OS</a:t>
            </a:r>
          </a:p>
          <a:p>
            <a:endParaRPr lang="en-IN" dirty="0">
              <a:solidFill>
                <a:schemeClr val="bg2"/>
              </a:solidFill>
            </a:endParaRPr>
          </a:p>
          <a:p>
            <a:r>
              <a:rPr lang="en-IN" dirty="0">
                <a:solidFill>
                  <a:schemeClr val="bg2"/>
                </a:solidFill>
              </a:rPr>
              <a:t>apt</a:t>
            </a:r>
          </a:p>
          <a:p>
            <a:r>
              <a:rPr lang="en-IN" dirty="0">
                <a:solidFill>
                  <a:schemeClr val="bg2"/>
                </a:solidFill>
              </a:rPr>
              <a:t>GNOME</a:t>
            </a:r>
          </a:p>
          <a:p>
            <a:endParaRPr lang="en-IN" dirty="0">
              <a:solidFill>
                <a:schemeClr val="bg2"/>
              </a:solidFill>
            </a:endParaRPr>
          </a:p>
          <a:p>
            <a:r>
              <a:rPr lang="en-IN">
                <a:solidFill>
                  <a:schemeClr val="bg2"/>
                </a:solidFill>
              </a:rPr>
              <a:t>/etc/apt/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83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8706" y="598502"/>
            <a:ext cx="3201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Basic Commands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25033" y="1206795"/>
            <a:ext cx="365760" cy="0"/>
          </a:xfrm>
          <a:prstGeom prst="line">
            <a:avLst/>
          </a:prstGeom>
          <a:ln w="31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058B3D-AC2E-4F42-8505-ECEA675EAF9C}"/>
              </a:ext>
            </a:extLst>
          </p:cNvPr>
          <p:cNvSpPr/>
          <p:nvPr/>
        </p:nvSpPr>
        <p:spPr>
          <a:xfrm>
            <a:off x="925033" y="1409252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ls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35DCD26-480D-40A1-98FE-5E0444B12767}"/>
              </a:ext>
            </a:extLst>
          </p:cNvPr>
          <p:cNvSpPr/>
          <p:nvPr/>
        </p:nvSpPr>
        <p:spPr>
          <a:xfrm>
            <a:off x="925032" y="2062501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env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522893-2BAB-4F8D-A66B-DA664BA1DB3B}"/>
              </a:ext>
            </a:extLst>
          </p:cNvPr>
          <p:cNvSpPr/>
          <p:nvPr/>
        </p:nvSpPr>
        <p:spPr>
          <a:xfrm>
            <a:off x="925032" y="2715750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bg2"/>
                </a:solidFill>
              </a:rPr>
              <a:t>whoami</a:t>
            </a:r>
            <a:endParaRPr lang="en-IN" b="1" dirty="0">
              <a:solidFill>
                <a:schemeClr val="bg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3C62536-1AD8-41DC-8A0D-037E64A5E861}"/>
              </a:ext>
            </a:extLst>
          </p:cNvPr>
          <p:cNvSpPr/>
          <p:nvPr/>
        </p:nvSpPr>
        <p:spPr>
          <a:xfrm>
            <a:off x="925032" y="3368999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bg2"/>
                </a:solidFill>
              </a:rPr>
              <a:t>su</a:t>
            </a:r>
            <a:r>
              <a:rPr lang="en-IN" b="1" dirty="0">
                <a:solidFill>
                  <a:schemeClr val="bg2"/>
                </a:solidFill>
              </a:rPr>
              <a:t> -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FEC8ED-E24C-457A-81F3-D2F9969EE030}"/>
              </a:ext>
            </a:extLst>
          </p:cNvPr>
          <p:cNvSpPr/>
          <p:nvPr/>
        </p:nvSpPr>
        <p:spPr>
          <a:xfrm>
            <a:off x="925032" y="4022248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reboot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445A81-FE90-486D-B785-D352DEAF9261}"/>
              </a:ext>
            </a:extLst>
          </p:cNvPr>
          <p:cNvSpPr/>
          <p:nvPr/>
        </p:nvSpPr>
        <p:spPr>
          <a:xfrm>
            <a:off x="925031" y="4675497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halt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77B2BC-F58D-4A4F-9AF9-959493602285}"/>
              </a:ext>
            </a:extLst>
          </p:cNvPr>
          <p:cNvSpPr/>
          <p:nvPr/>
        </p:nvSpPr>
        <p:spPr>
          <a:xfrm>
            <a:off x="925030" y="5328746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bg2"/>
                </a:solidFill>
              </a:rPr>
              <a:t>poweroff</a:t>
            </a:r>
            <a:endParaRPr lang="en-IN" b="1" dirty="0">
              <a:solidFill>
                <a:schemeClr val="bg2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35E9733-54B1-4404-83FF-90C08BDD5615}"/>
              </a:ext>
            </a:extLst>
          </p:cNvPr>
          <p:cNvSpPr/>
          <p:nvPr/>
        </p:nvSpPr>
        <p:spPr>
          <a:xfrm>
            <a:off x="925029" y="5981995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shutdown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CC5C42-E52F-41C1-AC56-6F02BA835E25}"/>
              </a:ext>
            </a:extLst>
          </p:cNvPr>
          <p:cNvSpPr/>
          <p:nvPr/>
        </p:nvSpPr>
        <p:spPr>
          <a:xfrm>
            <a:off x="2631919" y="1409248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top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1FCF64-B052-4AC2-92D9-1B35D49BF13C}"/>
              </a:ext>
            </a:extLst>
          </p:cNvPr>
          <p:cNvSpPr/>
          <p:nvPr/>
        </p:nvSpPr>
        <p:spPr>
          <a:xfrm>
            <a:off x="2631918" y="2062498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bg2"/>
                </a:solidFill>
              </a:rPr>
              <a:t>uname</a:t>
            </a:r>
            <a:endParaRPr lang="en-IN" b="1" dirty="0">
              <a:solidFill>
                <a:schemeClr val="bg2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D4E2308-E1BD-4380-97D7-6C2502AA194C}"/>
              </a:ext>
            </a:extLst>
          </p:cNvPr>
          <p:cNvSpPr/>
          <p:nvPr/>
        </p:nvSpPr>
        <p:spPr>
          <a:xfrm>
            <a:off x="2631917" y="2715747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cd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FAD1F31-0A2B-447E-9CDE-42B66139B22F}"/>
              </a:ext>
            </a:extLst>
          </p:cNvPr>
          <p:cNvSpPr/>
          <p:nvPr/>
        </p:nvSpPr>
        <p:spPr>
          <a:xfrm>
            <a:off x="2631916" y="3368995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bg2"/>
                </a:solidFill>
              </a:rPr>
              <a:t>pwd</a:t>
            </a:r>
            <a:endParaRPr lang="en-IN" b="1" dirty="0">
              <a:solidFill>
                <a:schemeClr val="bg2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FAE9D51-9506-49DA-918D-C4C3D806EAD7}"/>
              </a:ext>
            </a:extLst>
          </p:cNvPr>
          <p:cNvSpPr/>
          <p:nvPr/>
        </p:nvSpPr>
        <p:spPr>
          <a:xfrm>
            <a:off x="2631915" y="4022245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history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5C7EBB-C128-4394-A016-FC5F30DF20AF}"/>
              </a:ext>
            </a:extLst>
          </p:cNvPr>
          <p:cNvSpPr/>
          <p:nvPr/>
        </p:nvSpPr>
        <p:spPr>
          <a:xfrm>
            <a:off x="2631914" y="4675492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echo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70991C-0A9A-4D41-9497-C00C2C451879}"/>
              </a:ext>
            </a:extLst>
          </p:cNvPr>
          <p:cNvSpPr/>
          <p:nvPr/>
        </p:nvSpPr>
        <p:spPr>
          <a:xfrm>
            <a:off x="2631914" y="5328743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bash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8973940-47D1-47F8-9302-10612B34C259}"/>
              </a:ext>
            </a:extLst>
          </p:cNvPr>
          <p:cNvSpPr/>
          <p:nvPr/>
        </p:nvSpPr>
        <p:spPr>
          <a:xfrm>
            <a:off x="2631913" y="5981992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export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72C9198-DBF9-48FE-86C5-8F98AC9F1547}"/>
              </a:ext>
            </a:extLst>
          </p:cNvPr>
          <p:cNvSpPr/>
          <p:nvPr/>
        </p:nvSpPr>
        <p:spPr>
          <a:xfrm>
            <a:off x="4338796" y="1409248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touch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34688E4-A5EA-41CD-B78F-527360951807}"/>
              </a:ext>
            </a:extLst>
          </p:cNvPr>
          <p:cNvSpPr/>
          <p:nvPr/>
        </p:nvSpPr>
        <p:spPr>
          <a:xfrm>
            <a:off x="4338796" y="2062499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man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3D1FE91-D2AF-4553-BF17-8D565021E5B4}"/>
              </a:ext>
            </a:extLst>
          </p:cNvPr>
          <p:cNvSpPr/>
          <p:nvPr/>
        </p:nvSpPr>
        <p:spPr>
          <a:xfrm>
            <a:off x="4338793" y="2715748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info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E38C54C-6BB7-4B0F-A4F7-0A9E3483F63C}"/>
              </a:ext>
            </a:extLst>
          </p:cNvPr>
          <p:cNvSpPr/>
          <p:nvPr/>
        </p:nvSpPr>
        <p:spPr>
          <a:xfrm>
            <a:off x="4338791" y="3368995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bg2"/>
                </a:solidFill>
              </a:rPr>
              <a:t>mkdir</a:t>
            </a:r>
            <a:endParaRPr lang="en-IN" b="1" dirty="0">
              <a:solidFill>
                <a:schemeClr val="bg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927952C-5C5A-4460-8D73-756504C0A009}"/>
              </a:ext>
            </a:extLst>
          </p:cNvPr>
          <p:cNvSpPr/>
          <p:nvPr/>
        </p:nvSpPr>
        <p:spPr>
          <a:xfrm>
            <a:off x="4338791" y="4022242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cp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C6B147E-A1A3-4702-BB86-AEC2EB40C7EF}"/>
              </a:ext>
            </a:extLst>
          </p:cNvPr>
          <p:cNvSpPr/>
          <p:nvPr/>
        </p:nvSpPr>
        <p:spPr>
          <a:xfrm>
            <a:off x="4338791" y="4675493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mv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EA99E6C-E295-4A3D-8E1F-CF3C9733AC13}"/>
              </a:ext>
            </a:extLst>
          </p:cNvPr>
          <p:cNvSpPr/>
          <p:nvPr/>
        </p:nvSpPr>
        <p:spPr>
          <a:xfrm>
            <a:off x="4338791" y="5328742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bg2"/>
                </a:solidFill>
              </a:rPr>
              <a:t>rmdir</a:t>
            </a:r>
            <a:endParaRPr lang="en-IN" b="1" dirty="0">
              <a:solidFill>
                <a:schemeClr val="bg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938D3F-9536-4583-B08A-F539E2985D8A}"/>
              </a:ext>
            </a:extLst>
          </p:cNvPr>
          <p:cNvSpPr/>
          <p:nvPr/>
        </p:nvSpPr>
        <p:spPr>
          <a:xfrm>
            <a:off x="4338791" y="5981993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rm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D30AD4F-2337-4B5B-974E-4540DF82B065}"/>
              </a:ext>
            </a:extLst>
          </p:cNvPr>
          <p:cNvSpPr/>
          <p:nvPr/>
        </p:nvSpPr>
        <p:spPr>
          <a:xfrm>
            <a:off x="6045684" y="1409248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tar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274E569-F920-4E1B-B09D-DE5CDF6F3E1E}"/>
              </a:ext>
            </a:extLst>
          </p:cNvPr>
          <p:cNvSpPr/>
          <p:nvPr/>
        </p:nvSpPr>
        <p:spPr>
          <a:xfrm>
            <a:off x="6045684" y="2062500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bg2"/>
                </a:solidFill>
              </a:rPr>
              <a:t>gzip</a:t>
            </a:r>
            <a:endParaRPr lang="en-IN" b="1" dirty="0">
              <a:solidFill>
                <a:schemeClr val="bg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D8D9A0E-17AF-4A91-A7D4-87942B00154A}"/>
              </a:ext>
            </a:extLst>
          </p:cNvPr>
          <p:cNvSpPr/>
          <p:nvPr/>
        </p:nvSpPr>
        <p:spPr>
          <a:xfrm>
            <a:off x="6045680" y="2715748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bg2"/>
                </a:solidFill>
              </a:rPr>
              <a:t>gunzip</a:t>
            </a:r>
            <a:endParaRPr lang="en-IN" b="1" dirty="0">
              <a:solidFill>
                <a:schemeClr val="bg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F23AE3-EE09-4953-8976-62D0D6BB083C}"/>
              </a:ext>
            </a:extLst>
          </p:cNvPr>
          <p:cNvSpPr/>
          <p:nvPr/>
        </p:nvSpPr>
        <p:spPr>
          <a:xfrm>
            <a:off x="6045677" y="3368996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bzip2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7A371D-D4F3-417F-909F-D21B148E2D71}"/>
              </a:ext>
            </a:extLst>
          </p:cNvPr>
          <p:cNvSpPr/>
          <p:nvPr/>
        </p:nvSpPr>
        <p:spPr>
          <a:xfrm>
            <a:off x="6045676" y="4022243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bunzip2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A8174C7-2465-42CB-A85B-BC3F821EF559}"/>
              </a:ext>
            </a:extLst>
          </p:cNvPr>
          <p:cNvSpPr/>
          <p:nvPr/>
        </p:nvSpPr>
        <p:spPr>
          <a:xfrm>
            <a:off x="6045676" y="4675490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zip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66D19B0-D41C-4F8B-8D02-A6690AF94AE0}"/>
              </a:ext>
            </a:extLst>
          </p:cNvPr>
          <p:cNvSpPr/>
          <p:nvPr/>
        </p:nvSpPr>
        <p:spPr>
          <a:xfrm>
            <a:off x="6045675" y="5328743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unzip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D2FA53E-0E8B-4BFF-A2AE-31A177115D7B}"/>
              </a:ext>
            </a:extLst>
          </p:cNvPr>
          <p:cNvSpPr/>
          <p:nvPr/>
        </p:nvSpPr>
        <p:spPr>
          <a:xfrm>
            <a:off x="6045674" y="5981994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less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67437C4-3BEC-4963-BD78-3A4E4DD749DA}"/>
              </a:ext>
            </a:extLst>
          </p:cNvPr>
          <p:cNvSpPr/>
          <p:nvPr/>
        </p:nvSpPr>
        <p:spPr>
          <a:xfrm>
            <a:off x="7752550" y="1409248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head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B5F88A7-C1EE-4DE2-ACDA-244F9F212405}"/>
              </a:ext>
            </a:extLst>
          </p:cNvPr>
          <p:cNvSpPr/>
          <p:nvPr/>
        </p:nvSpPr>
        <p:spPr>
          <a:xfrm>
            <a:off x="7752549" y="2062500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tail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B934DEE-AF7E-40EF-9ABD-C0D56059419D}"/>
              </a:ext>
            </a:extLst>
          </p:cNvPr>
          <p:cNvSpPr/>
          <p:nvPr/>
        </p:nvSpPr>
        <p:spPr>
          <a:xfrm>
            <a:off x="7752545" y="2715748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cut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24C7935-490A-4178-A41A-CCDC29CA71D4}"/>
              </a:ext>
            </a:extLst>
          </p:cNvPr>
          <p:cNvSpPr/>
          <p:nvPr/>
        </p:nvSpPr>
        <p:spPr>
          <a:xfrm>
            <a:off x="7752545" y="3368995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sort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2E0AD8F-5365-450D-9A1E-8116BD599EBC}"/>
              </a:ext>
            </a:extLst>
          </p:cNvPr>
          <p:cNvSpPr/>
          <p:nvPr/>
        </p:nvSpPr>
        <p:spPr>
          <a:xfrm>
            <a:off x="7752545" y="4022242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bg2"/>
                </a:solidFill>
              </a:rPr>
              <a:t>wc</a:t>
            </a:r>
            <a:endParaRPr lang="en-IN" b="1" dirty="0">
              <a:solidFill>
                <a:schemeClr val="bg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1C757FD-742F-40A6-83AD-BC1CA0E5714E}"/>
              </a:ext>
            </a:extLst>
          </p:cNvPr>
          <p:cNvSpPr/>
          <p:nvPr/>
        </p:nvSpPr>
        <p:spPr>
          <a:xfrm>
            <a:off x="7752539" y="4675489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grep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A85B929-AC03-4DE9-903B-24A9028296AC}"/>
              </a:ext>
            </a:extLst>
          </p:cNvPr>
          <p:cNvSpPr/>
          <p:nvPr/>
        </p:nvSpPr>
        <p:spPr>
          <a:xfrm>
            <a:off x="7752539" y="5328743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nano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749A080-75B2-4D42-92F4-ACEA4C169DBC}"/>
              </a:ext>
            </a:extLst>
          </p:cNvPr>
          <p:cNvSpPr/>
          <p:nvPr/>
        </p:nvSpPr>
        <p:spPr>
          <a:xfrm>
            <a:off x="7752535" y="5981983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vim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CF2F204-11C0-4B07-AAB9-923BE81DD27D}"/>
              </a:ext>
            </a:extLst>
          </p:cNvPr>
          <p:cNvSpPr/>
          <p:nvPr/>
        </p:nvSpPr>
        <p:spPr>
          <a:xfrm>
            <a:off x="9459416" y="1409247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bg2"/>
                </a:solidFill>
              </a:rPr>
              <a:t>chmod</a:t>
            </a:r>
            <a:endParaRPr lang="en-IN" b="1" dirty="0">
              <a:solidFill>
                <a:schemeClr val="bg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C2CA113-B464-4E30-A603-0A3EA98F83ED}"/>
              </a:ext>
            </a:extLst>
          </p:cNvPr>
          <p:cNvSpPr/>
          <p:nvPr/>
        </p:nvSpPr>
        <p:spPr>
          <a:xfrm>
            <a:off x="9459416" y="2073210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bg2"/>
                </a:solidFill>
              </a:rPr>
              <a:t>chown</a:t>
            </a:r>
            <a:endParaRPr lang="en-IN" b="1" dirty="0">
              <a:solidFill>
                <a:schemeClr val="bg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E8BA96A-A915-491B-A3D4-67EFE31324E4}"/>
              </a:ext>
            </a:extLst>
          </p:cNvPr>
          <p:cNvSpPr/>
          <p:nvPr/>
        </p:nvSpPr>
        <p:spPr>
          <a:xfrm>
            <a:off x="9459416" y="2715746"/>
            <a:ext cx="1255103" cy="36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bg2"/>
                </a:solidFill>
              </a:rPr>
              <a:t>chgrp</a:t>
            </a:r>
            <a:endParaRPr lang="en-IN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758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Nivada Blue">
      <a:dk1>
        <a:srgbClr val="2E3239"/>
      </a:dk1>
      <a:lt1>
        <a:srgbClr val="000000"/>
      </a:lt1>
      <a:dk2>
        <a:srgbClr val="AAACBD"/>
      </a:dk2>
      <a:lt2>
        <a:srgbClr val="F4F4FC"/>
      </a:lt2>
      <a:accent1>
        <a:srgbClr val="00A09D"/>
      </a:accent1>
      <a:accent2>
        <a:srgbClr val="1891AB"/>
      </a:accent2>
      <a:accent3>
        <a:srgbClr val="4276AA"/>
      </a:accent3>
      <a:accent4>
        <a:srgbClr val="5268A5"/>
      </a:accent4>
      <a:accent5>
        <a:srgbClr val="00A09D"/>
      </a:accent5>
      <a:accent6>
        <a:srgbClr val="4276A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D56C2B0FE55340A65E3FCFA520483C" ma:contentTypeVersion="2" ma:contentTypeDescription="Create a new document." ma:contentTypeScope="" ma:versionID="78daf4ce61921019bbdd856e1985555d">
  <xsd:schema xmlns:xsd="http://www.w3.org/2001/XMLSchema" xmlns:xs="http://www.w3.org/2001/XMLSchema" xmlns:p="http://schemas.microsoft.com/office/2006/metadata/properties" xmlns:ns2="6f2f05b1-5476-4c4a-a064-4e35fa20ffa1" targetNamespace="http://schemas.microsoft.com/office/2006/metadata/properties" ma:root="true" ma:fieldsID="4d6c7bc82fbecfe9fdb233dd78ea58d8" ns2:_="">
    <xsd:import namespace="6f2f05b1-5476-4c4a-a064-4e35fa20ff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2f05b1-5476-4c4a-a064-4e35fa20ff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222073-0EB1-4ED4-85B2-68D8D490331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3D89A17-49A3-4F95-9C90-C9A3E919F2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2f05b1-5476-4c4a-a064-4e35fa20ff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2FA19F-0D20-48D8-AF32-367EDF02EB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4808</TotalTime>
  <Words>390</Words>
  <Application>Microsoft Office PowerPoint</Application>
  <PresentationFormat>Widescreen</PresentationFormat>
  <Paragraphs>197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Roboto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SimpleSmart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Hamilton</dc:creator>
  <cp:lastModifiedBy>Vadarevu (EXT), Raju (DI SW CAS MP R&amp;D DOS DS)</cp:lastModifiedBy>
  <cp:revision>991</cp:revision>
  <dcterms:created xsi:type="dcterms:W3CDTF">2015-10-13T04:49:33Z</dcterms:created>
  <dcterms:modified xsi:type="dcterms:W3CDTF">2021-03-12T05:01:56Z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0x010100A8D56C2B0FE55340A65E3FCFA520483C</vt:lpwstr>
  </property>
</Properties>
</file>